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807" r:id="rId1"/>
  </p:sldMasterIdLst>
  <p:notesMasterIdLst>
    <p:notesMasterId r:id="rId2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7D92787-0673-4784-B1B4-DA8829A55E00}">
  <a:tblStyle styleId="{C7D92787-0673-4784-B1B4-DA8829A55E0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2491" autoAdjust="0"/>
    <p:restoredTop sz="94609"/>
  </p:normalViewPr>
  <p:slideViewPr>
    <p:cSldViewPr snapToGrid="0">
      <p:cViewPr varScale="1">
        <p:scale>
          <a:sx n="158" d="100"/>
          <a:sy n="158" d="100"/>
        </p:scale>
        <p:origin x="608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200150" y="1790058"/>
            <a:ext cx="6743700" cy="123444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3264408"/>
            <a:ext cx="5101209" cy="929921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9AB3A824-1A51-4B26-AD58-A6D8E14F6C04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2415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3352" y="1978534"/>
            <a:ext cx="5797296" cy="23264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D857E33E-8B18-4087-B112-809917729534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281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702945"/>
            <a:ext cx="973956" cy="3737610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3352" y="702945"/>
            <a:ext cx="4648867" cy="373761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D3FFE419-2371-464F-8239-3959401C3561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818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352" y="1978534"/>
            <a:ext cx="5797296" cy="23264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97D162C4-EDD9-4389-A98B-B87ECEA2A816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1790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200150" y="1790058"/>
            <a:ext cx="6743700" cy="123444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3264349"/>
            <a:ext cx="5101209" cy="948812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3E5059C3-6A89-4494-99FF-5A4D6FFD50EB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3045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6434" y="1978533"/>
            <a:ext cx="3203828" cy="23264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1978533"/>
            <a:ext cx="3202685" cy="23264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CA954B2F-12DE-47F5-8894-472B206D2E1E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78042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577" y="1735075"/>
            <a:ext cx="3202686" cy="528065"/>
          </a:xfrm>
          <a:prstGeom prst="rect">
            <a:avLst/>
          </a:prstGeo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77" y="2357438"/>
            <a:ext cx="3202686" cy="19475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2357438"/>
            <a:ext cx="3190113" cy="1947582"/>
          </a:xfrm>
          <a:prstGeom prst="rect">
            <a:avLst/>
          </a:prstGeo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1735075"/>
            <a:ext cx="3202686" cy="528065"/>
          </a:xfrm>
          <a:prstGeom prst="rect">
            <a:avLst/>
          </a:prstGeo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3CBC1C18-307B-4F68-A007-B5B542270E8D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4955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1FAF3416-4057-4DAA-829D-4CA07428D088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8816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921D9284-D300-4297-87F7-E791DCC15DB1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24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3504" y="1682871"/>
            <a:ext cx="3364992" cy="856123"/>
          </a:xfrm>
          <a:prstGeom prst="rect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603504"/>
            <a:ext cx="3611880" cy="39364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25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76" y="2662439"/>
            <a:ext cx="2846070" cy="1645527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37D525BB-DA17-4BA0-B3C8-3AC3ABC827E6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03504" y="4677156"/>
            <a:ext cx="3843598" cy="2400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4832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6392" y="1682871"/>
            <a:ext cx="3371249" cy="850980"/>
          </a:xfrm>
          <a:prstGeom prst="rect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76" y="2662439"/>
            <a:ext cx="2846070" cy="1645528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16C4C9A-3960-41CF-A4E9-2A8FB932454B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03504" y="4677156"/>
            <a:ext cx="3843598" cy="2400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04561"/>
      </p:ext>
    </p:extLst>
  </p:cSld>
  <p:clrMapOvr>
    <a:masterClrMapping/>
  </p:clrMapOvr>
  <p:hf sldNum="0" hdr="0" ftr="0" dt="0"/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85617"/>
              </a:schemeClr>
            </a:gs>
            <a:gs pos="100000">
              <a:schemeClr val="bg1">
                <a:tint val="96000"/>
                <a:shade val="95000"/>
                <a:satMod val="215000"/>
                <a:lumMod val="14622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3359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sldNum="0"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100" kern="1200" cap="all" spc="15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84647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13235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013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12081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7175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771525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03.08.2025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574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br/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0574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 i="0" u="none">
                <a:solidFill>
                  <a:srgbClr val="000000"/>
                </a:solidFill>
              </a:defRPr>
            </a:pPr>
            <a:r>
              <a:t>Thrive</a:t>
            </a:r>
            <a:br/>
            <a:r>
              <a:t>King of kings</a:t>
            </a:r>
            <a:br/>
            <a:r>
              <a:t>Living hope</a:t>
            </a:r>
            <a:br/>
            <a:br/>
            <a:r>
              <a:t>Jose Peter</a:t>
            </a:r>
            <a:br/>
            <a:r>
              <a:t>Ezekiel</a:t>
            </a:r>
            <a:br/>
            <a:r>
              <a:t>TBA</a:t>
            </a:r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So living water flowing through</a:t>
            </a:r>
          </a:p>
          <a:p>
            <a:pPr algn="ctr">
              <a:defRPr sz="2700" b="0"/>
            </a:pPr>
            <a:r>
              <a:t>God we thirst for more of You</a:t>
            </a:r>
          </a:p>
          <a:p>
            <a:pPr algn="ctr">
              <a:defRPr sz="2700" b="0"/>
            </a:pPr>
            <a:r>
              <a:t>Fill our hearts and flood our souls</a:t>
            </a:r>
          </a:p>
          <a:p>
            <a:pPr algn="ctr">
              <a:defRPr sz="2700" b="0"/>
            </a:pPr>
            <a:r>
              <a:t>With one desire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Just to know You and</a:t>
            </a:r>
          </a:p>
          <a:p>
            <a:pPr algn="ctr">
              <a:defRPr sz="2700" b="0"/>
            </a:pPr>
            <a:r>
              <a:t>To make You known</a:t>
            </a:r>
          </a:p>
          <a:p>
            <a:pPr algn="ctr">
              <a:defRPr sz="2700" b="0"/>
            </a:pPr>
            <a:r>
              <a:t>We lift Your name on High</a:t>
            </a:r>
          </a:p>
          <a:p>
            <a:pPr algn="ctr">
              <a:defRPr sz="2700" b="0"/>
            </a:pPr>
            <a:r>
              <a:t>Shine like the sun make darkness run and hide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We know we were made for so much more</a:t>
            </a:r>
          </a:p>
          <a:p>
            <a:pPr algn="ctr">
              <a:defRPr sz="2700" b="0"/>
            </a:pPr>
            <a:r>
              <a:t>Than ordinary lives</a:t>
            </a:r>
          </a:p>
          <a:p>
            <a:pPr algn="ctr">
              <a:defRPr sz="2700" b="0"/>
            </a:pPr>
            <a:r>
              <a:t>It's time for us to more than just survive</a:t>
            </a:r>
          </a:p>
          <a:p>
            <a:pPr algn="ctr">
              <a:defRPr sz="2700" b="0"/>
            </a:pPr>
            <a:r>
              <a:t>We were made to thrive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Joy Unspeakable, Faith Unsinkable</a:t>
            </a:r>
          </a:p>
          <a:p>
            <a:pPr algn="ctr">
              <a:defRPr sz="2700" b="0"/>
            </a:pPr>
            <a:r>
              <a:t>Love Unstoppable, Anything is possible</a:t>
            </a:r>
          </a:p>
          <a:p>
            <a:pPr algn="ctr">
              <a:defRPr sz="2700" b="0"/>
            </a:pPr>
            <a:r>
              <a:t>Joy Unspeakable, Faith Unsinkable</a:t>
            </a:r>
          </a:p>
          <a:p>
            <a:pPr algn="ctr">
              <a:defRPr sz="2700" b="0"/>
            </a:pPr>
            <a:r>
              <a:t>Love Unstoppable, Anything is possible (x2)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Just to know You and</a:t>
            </a:r>
          </a:p>
          <a:p>
            <a:pPr algn="ctr">
              <a:defRPr sz="2700" b="0"/>
            </a:pPr>
            <a:r>
              <a:t>To make You known</a:t>
            </a:r>
          </a:p>
          <a:p>
            <a:pPr algn="ctr">
              <a:defRPr sz="2700" b="0"/>
            </a:pPr>
            <a:r>
              <a:t>We lift Your name on High</a:t>
            </a:r>
          </a:p>
          <a:p>
            <a:pPr algn="ctr">
              <a:defRPr sz="2700" b="0"/>
            </a:pPr>
            <a:r>
              <a:t>Shine like the sun make darkness run and hide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We know we were made for so much more</a:t>
            </a:r>
          </a:p>
          <a:p>
            <a:pPr algn="ctr">
              <a:defRPr sz="2700" b="0"/>
            </a:pPr>
            <a:r>
              <a:t>Than ordinary lives</a:t>
            </a:r>
          </a:p>
          <a:p>
            <a:pPr algn="ctr">
              <a:defRPr sz="2700" b="0"/>
            </a:pPr>
            <a:r>
              <a:t>It's time for us to more than just survive</a:t>
            </a:r>
          </a:p>
          <a:p>
            <a:pPr algn="ctr">
              <a:defRPr sz="2700" b="0"/>
            </a:pPr>
            <a:r>
              <a:t>We were made to thrive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We were made to thrive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King Of Kings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In the darkness we were waiting</a:t>
            </a:r>
          </a:p>
          <a:p>
            <a:pPr algn="ctr">
              <a:defRPr sz="2700" b="0"/>
            </a:pPr>
            <a:r>
              <a:t>Without hope, without light</a:t>
            </a:r>
          </a:p>
          <a:p>
            <a:pPr algn="ctr">
              <a:defRPr sz="2700" b="0"/>
            </a:pPr>
            <a:r>
              <a:t>Till from heaven You came running</a:t>
            </a:r>
          </a:p>
          <a:p>
            <a:pPr algn="ctr">
              <a:defRPr sz="2700" b="0"/>
            </a:pPr>
            <a:r>
              <a:t>There was mercy in Your eyes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To fulfill the law and prophets</a:t>
            </a:r>
          </a:p>
          <a:p>
            <a:pPr algn="ctr">
              <a:defRPr sz="2700" b="0"/>
            </a:pPr>
            <a:r>
              <a:t>To a virgin came the word</a:t>
            </a:r>
          </a:p>
          <a:p>
            <a:pPr algn="ctr">
              <a:defRPr sz="2700" b="0"/>
            </a:pPr>
            <a:r>
              <a:t>From a throne of endless glory</a:t>
            </a:r>
          </a:p>
          <a:p>
            <a:pPr algn="ctr">
              <a:defRPr sz="2700" b="0"/>
            </a:pPr>
            <a:r>
              <a:t>To a cradle in the dirt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BCCC english service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Praise the Father, praise the Son</a:t>
            </a:r>
          </a:p>
          <a:p>
            <a:pPr algn="ctr">
              <a:defRPr sz="2700" b="0"/>
            </a:pPr>
            <a:r>
              <a:t>Praise the Spirit, three in one</a:t>
            </a:r>
          </a:p>
          <a:p>
            <a:pPr algn="ctr">
              <a:defRPr sz="2700" b="0"/>
            </a:pPr>
            <a:r>
              <a:t>God of glory, Majesty</a:t>
            </a:r>
          </a:p>
          <a:p>
            <a:pPr algn="ctr">
              <a:defRPr sz="2700" b="0"/>
            </a:pPr>
            <a:r>
              <a:t>Praise forever to the King of Kings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To reveal the kingdom coming</a:t>
            </a:r>
          </a:p>
          <a:p>
            <a:pPr algn="ctr">
              <a:defRPr sz="2700" b="0"/>
            </a:pPr>
            <a:r>
              <a:t>And to reconcile the lost</a:t>
            </a:r>
          </a:p>
          <a:p>
            <a:pPr algn="ctr">
              <a:defRPr sz="2700" b="0"/>
            </a:pPr>
            <a:r>
              <a:t>To redeem the whole creation</a:t>
            </a:r>
          </a:p>
          <a:p>
            <a:pPr algn="ctr">
              <a:defRPr sz="2700" b="0"/>
            </a:pPr>
            <a:r>
              <a:t>You did not despise the cross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For even in your suffering</a:t>
            </a:r>
          </a:p>
          <a:p>
            <a:pPr algn="ctr">
              <a:defRPr sz="2700" b="0"/>
            </a:pPr>
            <a:r>
              <a:t>You saw to the other side</a:t>
            </a:r>
          </a:p>
          <a:p>
            <a:pPr algn="ctr">
              <a:defRPr sz="2700" b="0"/>
            </a:pPr>
            <a:r>
              <a:t>Knowing this was our salvation</a:t>
            </a:r>
          </a:p>
          <a:p>
            <a:pPr algn="ctr">
              <a:defRPr sz="2700" b="0"/>
            </a:pPr>
            <a:r>
              <a:t>Jesus for our sake you died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Praise the Father, praise the Son</a:t>
            </a:r>
          </a:p>
          <a:p>
            <a:pPr algn="ctr">
              <a:defRPr sz="2700" b="0"/>
            </a:pPr>
            <a:r>
              <a:t>Praise the Spirit, three in one</a:t>
            </a:r>
          </a:p>
          <a:p>
            <a:pPr algn="ctr">
              <a:defRPr sz="2700" b="0"/>
            </a:pPr>
            <a:r>
              <a:t>God of glory, Majesty</a:t>
            </a:r>
          </a:p>
          <a:p>
            <a:pPr algn="ctr">
              <a:defRPr sz="2700" b="0"/>
            </a:pPr>
            <a:r>
              <a:t>Praise forever to the King of Kings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And the morning that You rose</a:t>
            </a:r>
          </a:p>
          <a:p>
            <a:pPr algn="ctr">
              <a:defRPr sz="2700" b="0"/>
            </a:pPr>
            <a:r>
              <a:t>All of heaven held its breath</a:t>
            </a:r>
          </a:p>
          <a:p>
            <a:pPr algn="ctr">
              <a:defRPr sz="2700" b="0"/>
            </a:pPr>
            <a:r>
              <a:t>Till that stone was moved for good</a:t>
            </a:r>
          </a:p>
          <a:p>
            <a:pPr algn="ctr">
              <a:defRPr sz="2700" b="0"/>
            </a:pPr>
            <a:r>
              <a:t>For the Lamb had conquered death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And the dead rose from their tombs</a:t>
            </a:r>
          </a:p>
          <a:p>
            <a:pPr algn="ctr">
              <a:defRPr sz="2700" b="0"/>
            </a:pPr>
            <a:r>
              <a:t>And the angels stood in awe</a:t>
            </a:r>
          </a:p>
          <a:p>
            <a:pPr algn="ctr">
              <a:defRPr sz="2700" b="0"/>
            </a:pPr>
            <a:r>
              <a:t>For the souls of all who'd come</a:t>
            </a:r>
          </a:p>
          <a:p>
            <a:pPr algn="ctr">
              <a:defRPr sz="2700" b="0"/>
            </a:pPr>
            <a:r>
              <a:t>To the Father are restored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And the Church of Christ was born</a:t>
            </a:r>
          </a:p>
          <a:p>
            <a:pPr algn="ctr">
              <a:defRPr sz="2700" b="0"/>
            </a:pPr>
            <a:r>
              <a:t>Then the Spirit lit the flame</a:t>
            </a:r>
          </a:p>
          <a:p>
            <a:pPr algn="ctr">
              <a:defRPr sz="2700" b="0"/>
            </a:pPr>
            <a:r>
              <a:t>Now this gospel truth of old</a:t>
            </a:r>
          </a:p>
          <a:p>
            <a:pPr algn="ctr">
              <a:defRPr sz="2700" b="0"/>
            </a:pPr>
            <a:r>
              <a:t>Shall not kneel, shall not faint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By His blood and in His name</a:t>
            </a:r>
          </a:p>
          <a:p>
            <a:pPr algn="ctr">
              <a:defRPr sz="2700" b="0"/>
            </a:pPr>
            <a:r>
              <a:t>In His freedom I am free</a:t>
            </a:r>
          </a:p>
          <a:p>
            <a:pPr algn="ctr">
              <a:defRPr sz="2700" b="0"/>
            </a:pPr>
            <a:r>
              <a:t>For the love of Jesus Christ</a:t>
            </a:r>
          </a:p>
          <a:p>
            <a:pPr algn="ctr">
              <a:defRPr sz="2700" b="0"/>
            </a:pPr>
            <a:r>
              <a:t>Who has resurrected me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Praise the Father, praise the Son</a:t>
            </a:r>
          </a:p>
          <a:p>
            <a:pPr algn="ctr">
              <a:defRPr sz="2700" b="0"/>
            </a:pPr>
            <a:r>
              <a:t>Praise the Spirit, three in one</a:t>
            </a:r>
          </a:p>
          <a:p>
            <a:pPr algn="ctr">
              <a:defRPr sz="2700" b="0"/>
            </a:pPr>
            <a:r>
              <a:t>God of glory, Majesty</a:t>
            </a:r>
          </a:p>
          <a:p>
            <a:pPr algn="ctr">
              <a:defRPr sz="2700" b="0"/>
            </a:pPr>
            <a:r>
              <a:t>Praise forever to the King of Kings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Praise forever to the King of Kings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14350"/>
            <a:ext cx="3657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/>
            </a:pPr>
            <a:r>
              <a:t>Please keep all phones on silent</a:t>
            </a:r>
          </a:p>
        </p:txBody>
      </p:sp>
      <p:pic>
        <p:nvPicPr>
          <p:cNvPr id="3" name="Picture 2" descr="Pho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4850" y="514350"/>
            <a:ext cx="41148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Living Hope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How great the chasm that lay between us</a:t>
            </a:r>
          </a:p>
          <a:p>
            <a:pPr algn="ctr">
              <a:defRPr sz="2700" b="0"/>
            </a:pPr>
            <a:r>
              <a:t>How high the mountain I could not climb</a:t>
            </a:r>
          </a:p>
          <a:p>
            <a:pPr algn="ctr">
              <a:defRPr sz="2700" b="0"/>
            </a:pPr>
            <a:r>
              <a:t>In desperation, I turned to heaven</a:t>
            </a:r>
          </a:p>
          <a:p>
            <a:pPr algn="ctr">
              <a:defRPr sz="2700" b="0"/>
            </a:pPr>
            <a:r>
              <a:t>And spoke Your name into the night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Then through the darkness, Your loving kindness</a:t>
            </a:r>
          </a:p>
          <a:p>
            <a:pPr algn="ctr">
              <a:defRPr sz="2700" b="0"/>
            </a:pPr>
            <a:r>
              <a:t>Tore through the shadows of my soul</a:t>
            </a:r>
          </a:p>
          <a:p>
            <a:pPr algn="ctr">
              <a:defRPr sz="2700" b="0"/>
            </a:pPr>
            <a:r>
              <a:t>The work is ﬁnished, the end is written</a:t>
            </a:r>
          </a:p>
          <a:p>
            <a:pPr algn="ctr">
              <a:defRPr sz="2700" b="0"/>
            </a:pPr>
            <a:r>
              <a:t>Jesus Christ, my living hope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Who could imagine so great a mercy?</a:t>
            </a:r>
          </a:p>
          <a:p>
            <a:pPr algn="ctr">
              <a:defRPr sz="2700" b="0"/>
            </a:pPr>
            <a:r>
              <a:t>What heart could fathom such boundless grace?</a:t>
            </a:r>
          </a:p>
          <a:p>
            <a:pPr algn="ctr">
              <a:defRPr sz="2700" b="0"/>
            </a:pPr>
            <a:r>
              <a:t>The God of ages stepped down from glory</a:t>
            </a:r>
          </a:p>
          <a:p>
            <a:pPr algn="ctr">
              <a:defRPr sz="2700" b="0"/>
            </a:pPr>
            <a:r>
              <a:t>To wear my sin and bear my shame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The cross has spoken, I am forgiven</a:t>
            </a:r>
          </a:p>
          <a:p>
            <a:pPr algn="ctr">
              <a:defRPr sz="2700" b="0"/>
            </a:pPr>
            <a:r>
              <a:t>The King of Kings calls me His own</a:t>
            </a:r>
          </a:p>
          <a:p>
            <a:pPr algn="ctr">
              <a:defRPr sz="2700" b="0"/>
            </a:pPr>
            <a:r>
              <a:t>Beautiful Savior, I'm Yours forever</a:t>
            </a:r>
          </a:p>
          <a:p>
            <a:pPr algn="ctr">
              <a:defRPr sz="2700" b="0"/>
            </a:pPr>
            <a:r>
              <a:t>Jesus Christ, my living hope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Hallelujah, praise the One who set me free</a:t>
            </a:r>
          </a:p>
          <a:p>
            <a:pPr algn="ctr">
              <a:defRPr sz="2700" b="0"/>
            </a:pPr>
            <a:r>
              <a:t>Hallelujah, death has lost its grip on me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You have broken every chain</a:t>
            </a:r>
          </a:p>
          <a:p>
            <a:pPr algn="ctr">
              <a:defRPr sz="2700" b="0"/>
            </a:pPr>
            <a:r>
              <a:t>There's salvation in Your name</a:t>
            </a:r>
          </a:p>
          <a:p>
            <a:pPr algn="ctr">
              <a:defRPr sz="2700" b="0"/>
            </a:pPr>
            <a:r>
              <a:t>Jesus Christ, my living hope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Hallelujah, praise the One who set me free</a:t>
            </a:r>
          </a:p>
          <a:p>
            <a:pPr algn="ctr">
              <a:defRPr sz="2700" b="0"/>
            </a:pPr>
            <a:r>
              <a:t>Hallelujah, death has lost its grip on me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You have broken every chain</a:t>
            </a:r>
          </a:p>
          <a:p>
            <a:pPr algn="ctr">
              <a:defRPr sz="2700" b="0"/>
            </a:pPr>
            <a:r>
              <a:t>There's salvation in Your name</a:t>
            </a:r>
          </a:p>
          <a:p>
            <a:pPr algn="ctr">
              <a:defRPr sz="2700" b="0"/>
            </a:pPr>
            <a:r>
              <a:t>Jesus Christ, my living hope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Then came the morning that sealed the promise</a:t>
            </a:r>
          </a:p>
          <a:p>
            <a:pPr algn="ctr">
              <a:defRPr sz="2700" b="0"/>
            </a:pPr>
            <a:r>
              <a:t>Your buried body began to breathe</a:t>
            </a:r>
          </a:p>
          <a:p>
            <a:pPr algn="ctr">
              <a:defRPr sz="2700" b="0"/>
            </a:pPr>
            <a:r>
              <a:t>Out of the silence, the Roaring Lion</a:t>
            </a:r>
          </a:p>
          <a:p>
            <a:pPr algn="ctr">
              <a:defRPr sz="2700" b="0"/>
            </a:pPr>
            <a:r>
              <a:t>Declared the grave has no claim on me (x2)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Thrive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Jesus, Yours is the victory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Hallelujah, praise the One who set me free</a:t>
            </a:r>
          </a:p>
          <a:p>
            <a:pPr algn="ctr">
              <a:defRPr sz="2700" b="0"/>
            </a:pPr>
            <a:r>
              <a:t>Hallelujah, death has lost its grip on me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You have broken every chain</a:t>
            </a:r>
          </a:p>
          <a:p>
            <a:pPr algn="ctr">
              <a:defRPr sz="2700" b="0"/>
            </a:pPr>
            <a:r>
              <a:t>There's salvation in Your name</a:t>
            </a:r>
          </a:p>
          <a:p>
            <a:pPr algn="ctr">
              <a:defRPr sz="2700" b="0"/>
            </a:pPr>
            <a:r>
              <a:t>Jesus Christ, my living hope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Hallelujah, praise the One who set me free</a:t>
            </a:r>
          </a:p>
          <a:p>
            <a:pPr algn="ctr">
              <a:defRPr sz="2700" b="0"/>
            </a:pPr>
            <a:r>
              <a:t>Hallelujah, death has lost its grip on me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You have broken every chain</a:t>
            </a:r>
          </a:p>
          <a:p>
            <a:pPr algn="ctr">
              <a:defRPr sz="2700" b="0"/>
            </a:pPr>
            <a:r>
              <a:t>There's salvation in Your name</a:t>
            </a:r>
          </a:p>
          <a:p>
            <a:pPr algn="ctr">
              <a:defRPr sz="2700" b="0"/>
            </a:pPr>
            <a:r>
              <a:t>Jesus Christ, my living hope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Jesus Christ, my living hope</a:t>
            </a:r>
          </a:p>
          <a:p>
            <a:pPr algn="ctr">
              <a:defRPr sz="2700" b="0"/>
            </a:pPr>
            <a:r>
              <a:t>Oh God, You are my living hope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14350"/>
            <a:ext cx="3657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/>
            </a:pPr>
            <a:r>
              <a:t>Holy Communion</a:t>
            </a:r>
          </a:p>
        </p:txBody>
      </p:sp>
      <p:pic>
        <p:nvPicPr>
          <p:cNvPr id="3" name="Picture 2" descr="Commun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4850" y="514350"/>
            <a:ext cx="41148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14350"/>
            <a:ext cx="3657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/>
            </a:pPr>
            <a:r>
              <a:t>Bible reading</a:t>
            </a:r>
          </a:p>
        </p:txBody>
      </p:sp>
      <p:pic>
        <p:nvPicPr>
          <p:cNvPr id="3" name="Picture 2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4850" y="514350"/>
            <a:ext cx="41148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71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/>
            </a:pPr>
          </a:p>
        </p:txBody>
      </p:sp>
      <p:sp>
        <p:nvSpPr>
          <p:cNvPr id="3" name="TextBox 2"/>
          <p:cNvSpPr txBox="1"/>
          <p:nvPr/>
        </p:nvSpPr>
        <p:spPr>
          <a:xfrm>
            <a:off x="457200" y="104584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0"/>
            </a:pPr>
            <a:r>
              <a:t>T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71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/>
            </a:pPr>
          </a:p>
        </p:txBody>
      </p:sp>
      <p:sp>
        <p:nvSpPr>
          <p:cNvPr id="3" name="TextBox 2"/>
          <p:cNvSpPr txBox="1"/>
          <p:nvPr/>
        </p:nvSpPr>
        <p:spPr>
          <a:xfrm>
            <a:off x="457200" y="104584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0"/>
            </a:pPr>
            <a:r>
              <a:t>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Here in this worn and weary land</a:t>
            </a:r>
          </a:p>
          <a:p>
            <a:pPr algn="ctr">
              <a:defRPr sz="2700" b="0"/>
            </a:pPr>
            <a:r>
              <a:t>Where many a dream has died</a:t>
            </a:r>
          </a:p>
          <a:p>
            <a:pPr algn="ctr">
              <a:defRPr sz="2700" b="0"/>
            </a:pPr>
            <a:r>
              <a:t>Like a tree planted by the water</a:t>
            </a:r>
          </a:p>
          <a:p>
            <a:pPr algn="ctr">
              <a:defRPr sz="2700" b="0"/>
            </a:pPr>
            <a:r>
              <a:t>We never will run dry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Announcements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1657350"/>
            <a:ext cx="27432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4000"/>
            </a:pPr>
            <a:r>
              <a:t>Offering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028950" y="171450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878035" y="171450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5" name="Picture 4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75" y="257175"/>
            <a:ext cx="685800" cy="6858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028950" y="1157287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878035" y="1157287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8" name="Picture 7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675" y="1243012"/>
            <a:ext cx="685800" cy="6858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3028950" y="2143125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878035" y="2143125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1" name="Picture 10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675" y="2228850"/>
            <a:ext cx="685800" cy="6858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3028950" y="3128962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878035" y="3128962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4" name="Picture 13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4675" y="3214687"/>
            <a:ext cx="685800" cy="685800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028950" y="4114800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878035" y="4114800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17" name="Picture 16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14675" y="4200525"/>
            <a:ext cx="685800" cy="685800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Prayer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Mingle time!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So living water flowing through</a:t>
            </a:r>
          </a:p>
          <a:p>
            <a:pPr algn="ctr">
              <a:defRPr sz="2700" b="0"/>
            </a:pPr>
            <a:r>
              <a:t>God we thirst for more of You</a:t>
            </a:r>
          </a:p>
          <a:p>
            <a:pPr algn="ctr">
              <a:defRPr sz="2700" b="0"/>
            </a:pPr>
            <a:r>
              <a:t>Fill our hearts and flood our souls</a:t>
            </a:r>
          </a:p>
          <a:p>
            <a:pPr algn="ctr">
              <a:defRPr sz="2700" b="0"/>
            </a:pPr>
            <a:r>
              <a:t>With one desire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Just to know You and</a:t>
            </a:r>
          </a:p>
          <a:p>
            <a:pPr algn="ctr">
              <a:defRPr sz="2700" b="0"/>
            </a:pPr>
            <a:r>
              <a:t>To make You known</a:t>
            </a:r>
          </a:p>
          <a:p>
            <a:pPr algn="ctr">
              <a:defRPr sz="2700" b="0"/>
            </a:pPr>
            <a:r>
              <a:t>We lift Your name on High</a:t>
            </a:r>
          </a:p>
          <a:p>
            <a:pPr algn="ctr">
              <a:defRPr sz="2700" b="0"/>
            </a:pPr>
            <a:r>
              <a:t>Shine like the sun make darkness run and hide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We know we were made for so much more</a:t>
            </a:r>
          </a:p>
          <a:p>
            <a:pPr algn="ctr">
              <a:defRPr sz="2700" b="0"/>
            </a:pPr>
            <a:r>
              <a:t>Than ordinary lives</a:t>
            </a:r>
          </a:p>
          <a:p>
            <a:pPr algn="ctr">
              <a:defRPr sz="2700" b="0"/>
            </a:pPr>
            <a:r>
              <a:t>It's time for us to more than just survive</a:t>
            </a:r>
          </a:p>
          <a:p>
            <a:pPr algn="ctr">
              <a:defRPr sz="2700" b="0"/>
            </a:pPr>
            <a:r>
              <a:t>We were made to thrive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Into Your word we're digging deep</a:t>
            </a:r>
          </a:p>
          <a:p>
            <a:pPr algn="ctr">
              <a:defRPr sz="2700" b="0"/>
            </a:pPr>
            <a:r>
              <a:t>To know our Father's heart</a:t>
            </a:r>
          </a:p>
          <a:p>
            <a:pPr algn="ctr">
              <a:defRPr sz="2700" b="0"/>
            </a:pPr>
            <a:r>
              <a:t>Into the world we're reaching out</a:t>
            </a:r>
          </a:p>
          <a:p>
            <a:pPr algn="ctr">
              <a:defRPr sz="2700" b="0"/>
            </a:pPr>
            <a:r>
              <a:t>To show them who You are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{432DF4B2-9AE7-0142-85A5-3E1043AF3DA7}tf10001120</Template>
  <TotalTime>2108</TotalTime>
  <Words>0</Words>
  <Application>Microsoft Macintosh PowerPoint</Application>
  <PresentationFormat>On-screen Show (16:9)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2" baseType="lpstr">
      <vt:lpstr>Arial</vt:lpstr>
      <vt:lpstr>Parcel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BCCC English service</dc:title>
  <dc:creator>Annabel Lam</dc:creator>
  <cp:lastModifiedBy>Johnny Wu</cp:lastModifiedBy>
  <cp:revision>44</cp:revision>
  <dcterms:modified xsi:type="dcterms:W3CDTF">2024-07-29T04:58:04Z</dcterms:modified>
</cp:coreProperties>
</file>