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5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292B"/>
    <a:srgbClr val="403A2F"/>
    <a:srgbClr val="474134"/>
    <a:srgbClr val="554D3D"/>
    <a:srgbClr val="595515"/>
    <a:srgbClr val="5A532C"/>
    <a:srgbClr val="5B542C"/>
    <a:srgbClr val="59522B"/>
    <a:srgbClr val="5D562D"/>
    <a:srgbClr val="655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925"/>
    <p:restoredTop sz="94904" autoAdjust="0"/>
  </p:normalViewPr>
  <p:slideViewPr>
    <p:cSldViewPr snapToGrid="0" showGuides="1">
      <p:cViewPr varScale="1">
        <p:scale>
          <a:sx n="118" d="100"/>
          <a:sy n="118" d="100"/>
        </p:scale>
        <p:origin x="560" y="208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0" Type="http://schemas.microsoft.com/office/2018/10/relationships/authors" Target="authors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slide" Target="slides/slide12.xml"/><Relationship Id="rId23" Type="http://schemas.openxmlformats.org/officeDocument/2006/relationships/slide" Target="slides/slide13.xml"/><Relationship Id="rId24" Type="http://schemas.openxmlformats.org/officeDocument/2006/relationships/slide" Target="slides/slide14.xml"/><Relationship Id="rId25" Type="http://schemas.openxmlformats.org/officeDocument/2006/relationships/slide" Target="slides/slide15.xml"/><Relationship Id="rId26" Type="http://schemas.openxmlformats.org/officeDocument/2006/relationships/slide" Target="slides/slide16.xml"/><Relationship Id="rId27" Type="http://schemas.openxmlformats.org/officeDocument/2006/relationships/slide" Target="slides/slide17.xml"/><Relationship Id="rId28" Type="http://schemas.openxmlformats.org/officeDocument/2006/relationships/slide" Target="slides/slide18.xml"/><Relationship Id="rId29" Type="http://schemas.openxmlformats.org/officeDocument/2006/relationships/slide" Target="slides/slide19.xml"/><Relationship Id="rId30" Type="http://schemas.openxmlformats.org/officeDocument/2006/relationships/slide" Target="slides/slide20.xml"/><Relationship Id="rId31" Type="http://schemas.openxmlformats.org/officeDocument/2006/relationships/slide" Target="slides/slide21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6" Type="http://schemas.openxmlformats.org/officeDocument/2006/relationships/slide" Target="slides/slide26.xml"/><Relationship Id="rId37" Type="http://schemas.openxmlformats.org/officeDocument/2006/relationships/slide" Target="slides/slide27.xml"/><Relationship Id="rId38" Type="http://schemas.openxmlformats.org/officeDocument/2006/relationships/slide" Target="slides/slide28.xml"/><Relationship Id="rId39" Type="http://schemas.openxmlformats.org/officeDocument/2006/relationships/slide" Target="slides/slide29.xml"/><Relationship Id="rId40" Type="http://schemas.openxmlformats.org/officeDocument/2006/relationships/slide" Target="slides/slide30.xml"/><Relationship Id="rId41" Type="http://schemas.openxmlformats.org/officeDocument/2006/relationships/slide" Target="slides/slide31.xml"/><Relationship Id="rId42" Type="http://schemas.openxmlformats.org/officeDocument/2006/relationships/slide" Target="slides/slide32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47" Type="http://schemas.openxmlformats.org/officeDocument/2006/relationships/slide" Target="slides/slide37.xml"/><Relationship Id="rId48" Type="http://schemas.openxmlformats.org/officeDocument/2006/relationships/slide" Target="slides/slide38.xml"/><Relationship Id="rId49" Type="http://schemas.openxmlformats.org/officeDocument/2006/relationships/slide" Target="slides/slide39.xml"/><Relationship Id="rId50" Type="http://schemas.openxmlformats.org/officeDocument/2006/relationships/slide" Target="slides/slide40.xml"/><Relationship Id="rId51" Type="http://schemas.openxmlformats.org/officeDocument/2006/relationships/slide" Target="slides/slide41.xml"/><Relationship Id="rId52" Type="http://schemas.openxmlformats.org/officeDocument/2006/relationships/slide" Target="slides/slide42.xml"/><Relationship Id="rId53" Type="http://schemas.openxmlformats.org/officeDocument/2006/relationships/slide" Target="slides/slide43.xml"/><Relationship Id="rId54" Type="http://schemas.openxmlformats.org/officeDocument/2006/relationships/slide" Target="slides/slide44.xml"/><Relationship Id="rId55" Type="http://schemas.openxmlformats.org/officeDocument/2006/relationships/slide" Target="slides/slide45.xml"/><Relationship Id="rId56" Type="http://schemas.openxmlformats.org/officeDocument/2006/relationships/slide" Target="slides/slide46.xml"/><Relationship Id="rId57" Type="http://schemas.openxmlformats.org/officeDocument/2006/relationships/slide" Target="slides/slide47.xml"/><Relationship Id="rId58" Type="http://schemas.openxmlformats.org/officeDocument/2006/relationships/slide" Target="slides/slide48.xml"/><Relationship Id="rId59" Type="http://schemas.openxmlformats.org/officeDocument/2006/relationships/slide" Target="slides/slide49.xml"/><Relationship Id="rId60" Type="http://schemas.openxmlformats.org/officeDocument/2006/relationships/slide" Target="slides/slide5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26648-F114-4402-B049-AA57EA7F2020}" type="datetimeFigureOut">
              <a:rPr lang="en-US" smtClean="0"/>
              <a:t>7/29/24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815FE-BC4D-474E-9AA3-6983BC3D8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59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72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832" y="1005840"/>
            <a:ext cx="7187184" cy="4251960"/>
          </a:xfrm>
        </p:spPr>
        <p:txBody>
          <a:bodyPr anchor="b"/>
          <a:lstStyle>
            <a:lvl1pPr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BE3754CA-7CD5-66C6-9A94-42B6D2AEC1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1832" y="5312664"/>
            <a:ext cx="2889504" cy="365760"/>
          </a:xfrm>
          <a:solidFill>
            <a:schemeClr val="accent3"/>
          </a:solidFill>
        </p:spPr>
        <p:txBody>
          <a:bodyPr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47150B01-E47B-1FE6-D289-46641618F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37714" y="1028362"/>
            <a:ext cx="2451100" cy="4800597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C5A325-67B4-EB21-61D9-11A62C1149D0}"/>
              </a:ext>
            </a:extLst>
          </p:cNvPr>
          <p:cNvCxnSpPr>
            <a:cxnSpLocks/>
          </p:cNvCxnSpPr>
          <p:nvPr userDrawn="1"/>
        </p:nvCxnSpPr>
        <p:spPr>
          <a:xfrm>
            <a:off x="0" y="395159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66DF71-8DDC-0AE8-6067-6C8BDF66AEE6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53E1C8-4CA4-75B1-C371-4A379986E7A8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4A3361-4A2D-2ED2-946A-46EA9B3FCC96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A1A3AD-F519-2787-F127-4698F8E5CA39}"/>
              </a:ext>
            </a:extLst>
          </p:cNvPr>
          <p:cNvCxnSpPr>
            <a:cxnSpLocks/>
          </p:cNvCxnSpPr>
          <p:nvPr userDrawn="1"/>
        </p:nvCxnSpPr>
        <p:spPr>
          <a:xfrm>
            <a:off x="0" y="5516519"/>
            <a:ext cx="9144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65322AF-E7A0-773B-0886-72337FA4AC8E}"/>
              </a:ext>
            </a:extLst>
          </p:cNvPr>
          <p:cNvCxnSpPr>
            <a:cxnSpLocks/>
            <a:stCxn id="19" idx="3"/>
          </p:cNvCxnSpPr>
          <p:nvPr userDrawn="1"/>
        </p:nvCxnSpPr>
        <p:spPr>
          <a:xfrm>
            <a:off x="3831336" y="5495544"/>
            <a:ext cx="836066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4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5CCC7076-FFA4-750E-431A-0BE2B1B6F2E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47796" y="1652080"/>
            <a:ext cx="4406901" cy="3124681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 sz="1800"/>
            </a:lvl1pPr>
          </a:lstStyle>
          <a:p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F410FA-6919-A95F-E465-F3650BC704A5}"/>
              </a:ext>
            </a:extLst>
          </p:cNvPr>
          <p:cNvCxnSpPr>
            <a:cxnSpLocks/>
          </p:cNvCxnSpPr>
          <p:nvPr userDrawn="1"/>
        </p:nvCxnSpPr>
        <p:spPr>
          <a:xfrm>
            <a:off x="0" y="1037308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6D016C-FD2C-0B4B-A727-8A7CAF4A9846}"/>
              </a:ext>
            </a:extLst>
          </p:cNvPr>
          <p:cNvCxnSpPr>
            <a:cxnSpLocks/>
          </p:cNvCxnSpPr>
          <p:nvPr userDrawn="1"/>
        </p:nvCxnSpPr>
        <p:spPr>
          <a:xfrm flipV="1">
            <a:off x="5476731" y="1037308"/>
            <a:ext cx="0" cy="540217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A79FE8F-AD7E-5CA6-4AC2-165DA0C9BEF5}"/>
              </a:ext>
            </a:extLst>
          </p:cNvPr>
          <p:cNvCxnSpPr>
            <a:cxnSpLocks/>
          </p:cNvCxnSpPr>
          <p:nvPr userDrawn="1"/>
        </p:nvCxnSpPr>
        <p:spPr>
          <a:xfrm flipV="1">
            <a:off x="8792556" y="1027906"/>
            <a:ext cx="0" cy="541157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1AA6A48-79F7-A000-AA19-3EB390EBAFAF}"/>
              </a:ext>
            </a:extLst>
          </p:cNvPr>
          <p:cNvCxnSpPr>
            <a:cxnSpLocks/>
          </p:cNvCxnSpPr>
          <p:nvPr userDrawn="1"/>
        </p:nvCxnSpPr>
        <p:spPr>
          <a:xfrm>
            <a:off x="5476731" y="3833413"/>
            <a:ext cx="671526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D2FB9E0-941D-A849-6C69-C8A3BDD784D2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68" y="54864"/>
            <a:ext cx="11256264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3483" y="1802860"/>
            <a:ext cx="2843784" cy="1827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F9E7CC0C-0A82-6C16-C499-CE38E6A5E1A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634474" y="1802860"/>
            <a:ext cx="2843784" cy="182734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7CEC54D-1FD6-3F78-8B9D-D145F9B1C3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34474" y="1279472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30">
            <a:extLst>
              <a:ext uri="{FF2B5EF4-FFF2-40B4-BE49-F238E27FC236}">
                <a16:creationId xmlns:a16="http://schemas.microsoft.com/office/drawing/2014/main" id="{A61EC6ED-86B0-89B9-F4F3-A17A7F150D1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023483" y="1278001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D51AA82-3529-805D-5461-E1C5DC523EB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023483" y="4599432"/>
            <a:ext cx="2843784" cy="164595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52A58E13-B509-86DD-D9FA-FE6B76B706C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5634474" y="4599432"/>
            <a:ext cx="2843784" cy="164595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30">
            <a:extLst>
              <a:ext uri="{FF2B5EF4-FFF2-40B4-BE49-F238E27FC236}">
                <a16:creationId xmlns:a16="http://schemas.microsoft.com/office/drawing/2014/main" id="{D3275BA4-1A29-81A8-890F-A2019D6AD1A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34474" y="4078224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Text Placeholder 30">
            <a:extLst>
              <a:ext uri="{FF2B5EF4-FFF2-40B4-BE49-F238E27FC236}">
                <a16:creationId xmlns:a16="http://schemas.microsoft.com/office/drawing/2014/main" id="{97742C31-A952-F092-74D6-5D432DBE49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023483" y="4078224"/>
            <a:ext cx="2843784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AF03A42-3FAC-6EF4-3C19-01EADE20F3D9}"/>
              </a:ext>
            </a:extLst>
          </p:cNvPr>
          <p:cNvSpPr>
            <a:spLocks noGrp="1"/>
          </p:cNvSpPr>
          <p:nvPr>
            <p:ph idx="21"/>
          </p:nvPr>
        </p:nvSpPr>
        <p:spPr>
          <a:xfrm>
            <a:off x="1207008" y="5788152"/>
            <a:ext cx="3858768" cy="53246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30">
            <a:extLst>
              <a:ext uri="{FF2B5EF4-FFF2-40B4-BE49-F238E27FC236}">
                <a16:creationId xmlns:a16="http://schemas.microsoft.com/office/drawing/2014/main" id="{D4A2DF13-0ACD-F5E4-200D-EF0469F75D0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207008" y="5266944"/>
            <a:ext cx="3858768" cy="46634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7B805FCC-6D7A-F1CC-3B04-A84A068DBB1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1695176" y="3310128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FEE3F2FF-41FC-A05B-F6EB-A97A7D1B064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695176" y="5897880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271E6249-39AB-A674-474B-129F0FC28F0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293608" y="3310128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43218C-8B3C-DC33-5CD2-D82FA77A522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293608" y="5897880"/>
            <a:ext cx="292608" cy="292608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6018CAD3-E7B7-16B7-5631-0C3F7C38C53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48640" y="5330952"/>
            <a:ext cx="512064" cy="512064"/>
          </a:xfrm>
          <a:prstGeom prst="ellipse">
            <a:avLst/>
          </a:prstGeom>
          <a:ln w="15875">
            <a:solidFill>
              <a:schemeClr val="tx1"/>
            </a:solidFill>
          </a:ln>
        </p:spPr>
        <p:txBody>
          <a:bodyPr lIns="0" tIns="0" rIns="0" bIns="0" anchor="ctr"/>
          <a:lstStyle>
            <a:lvl1pPr marL="0" indent="0" algn="ctr">
              <a:buNone/>
              <a:defRPr sz="1600">
                <a:latin typeface="+mj-lt"/>
              </a:defRPr>
            </a:lvl1pPr>
          </a:lstStyle>
          <a:p>
            <a:pPr lvl="0"/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654059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EDE488-304D-8F7B-7181-CB5794855926}"/>
              </a:ext>
            </a:extLst>
          </p:cNvPr>
          <p:cNvCxnSpPr>
            <a:cxnSpLocks/>
          </p:cNvCxnSpPr>
          <p:nvPr userDrawn="1"/>
        </p:nvCxnSpPr>
        <p:spPr>
          <a:xfrm>
            <a:off x="1565155" y="1983947"/>
            <a:ext cx="10626845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73152"/>
            <a:ext cx="3227832" cy="96926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7F13219-232C-C38C-7D86-D48FAC7D827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9436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B1722C2-4C66-F8BA-B3DD-6199116EF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206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68F906E4-47B1-BEE5-E30F-146C6869BF2D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51206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F8C639A8-0897-2015-9829-94E98335DF21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01752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EF857FA-9C5E-BED3-1ABB-A734EE39340B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2916936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5C6EFDC5-2080-3126-AB93-FB89817B2C28}"/>
              </a:ext>
            </a:extLst>
          </p:cNvPr>
          <p:cNvSpPr>
            <a:spLocks noGrp="1"/>
          </p:cNvSpPr>
          <p:nvPr>
            <p:ph type="body" idx="19"/>
          </p:nvPr>
        </p:nvSpPr>
        <p:spPr>
          <a:xfrm>
            <a:off x="2916936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Picture Placeholder 31">
            <a:extLst>
              <a:ext uri="{FF2B5EF4-FFF2-40B4-BE49-F238E27FC236}">
                <a16:creationId xmlns:a16="http://schemas.microsoft.com/office/drawing/2014/main" id="{6CBA6ABC-D5D1-9758-59EA-8DE549CC612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440680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F990F14B-1D1F-AA8D-BB23-FA8F7EEF666B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35838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D6CD9CDA-E122-F6EB-30B5-26D7E17771AB}"/>
              </a:ext>
            </a:extLst>
          </p:cNvPr>
          <p:cNvSpPr>
            <a:spLocks noGrp="1"/>
          </p:cNvSpPr>
          <p:nvPr>
            <p:ph type="body" idx="20"/>
          </p:nvPr>
        </p:nvSpPr>
        <p:spPr>
          <a:xfrm>
            <a:off x="535838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Picture Placeholder 31">
            <a:extLst>
              <a:ext uri="{FF2B5EF4-FFF2-40B4-BE49-F238E27FC236}">
                <a16:creationId xmlns:a16="http://schemas.microsoft.com/office/drawing/2014/main" id="{8AC38C98-F011-6729-EA3D-B9F72D88DBB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744968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1D32DAF-E8E7-6294-0961-BC9CCFB6F413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764438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C9875650-BD0D-32C5-3819-F8C14365B414}"/>
              </a:ext>
            </a:extLst>
          </p:cNvPr>
          <p:cNvSpPr>
            <a:spLocks noGrp="1"/>
          </p:cNvSpPr>
          <p:nvPr>
            <p:ph type="body" idx="21"/>
          </p:nvPr>
        </p:nvSpPr>
        <p:spPr>
          <a:xfrm>
            <a:off x="764438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Picture Placeholder 31">
            <a:extLst>
              <a:ext uri="{FF2B5EF4-FFF2-40B4-BE49-F238E27FC236}">
                <a16:creationId xmlns:a16="http://schemas.microsoft.com/office/drawing/2014/main" id="{40E68EB8-B0D8-E5D4-CE19-45219E4D703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204704" y="1481328"/>
            <a:ext cx="969264" cy="969264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7D1D0610-E513-F5EA-0393-622F692CA0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113264" y="2743200"/>
            <a:ext cx="1389888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3BF37293-4E33-5570-29ED-04EB525DD19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113264" y="3218688"/>
            <a:ext cx="1801368" cy="1481328"/>
          </a:xfrm>
        </p:spPr>
        <p:txBody>
          <a:bodyPr anchor="t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EA677E-8DEA-5E75-BA4B-23D1BA7F8E99}"/>
              </a:ext>
            </a:extLst>
          </p:cNvPr>
          <p:cNvCxnSpPr>
            <a:cxnSpLocks/>
          </p:cNvCxnSpPr>
          <p:nvPr userDrawn="1"/>
        </p:nvCxnSpPr>
        <p:spPr>
          <a:xfrm>
            <a:off x="3866404" y="522548"/>
            <a:ext cx="832559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3319DB-4A46-5428-C6CC-D0751895D66F}"/>
              </a:ext>
            </a:extLst>
          </p:cNvPr>
          <p:cNvCxnSpPr>
            <a:cxnSpLocks/>
          </p:cNvCxnSpPr>
          <p:nvPr userDrawn="1"/>
        </p:nvCxnSpPr>
        <p:spPr>
          <a:xfrm>
            <a:off x="0" y="5757057"/>
            <a:ext cx="8504858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2B810B-B523-F767-647B-12432989B2E9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2A089CB3-1FD6-52E9-890B-0C5EC799D8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36655" y="5143104"/>
            <a:ext cx="3355345" cy="1252728"/>
          </a:xfrm>
        </p:spPr>
        <p:txBody>
          <a:bodyPr anchor="ctr"/>
          <a:lstStyle>
            <a:lvl1pPr marL="0" indent="0">
              <a:buNone/>
              <a:defRPr sz="4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12782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0672C-3B98-424B-3047-A14FF403A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36576"/>
            <a:ext cx="5294376" cy="969264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656258F0-1496-C756-9648-B7772E2B111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4501" y="1592221"/>
            <a:ext cx="5207000" cy="4292599"/>
          </a:xfrm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99D7D-8B9F-47AD-ACF1-0FAA45069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65392" y="740664"/>
            <a:ext cx="5157787" cy="466344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E9DC0-11F7-BF92-00BF-7C7E94670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5392" y="1417320"/>
            <a:ext cx="5157787" cy="2029968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10F4B-383C-979A-7C67-60731A902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65392" y="3941064"/>
            <a:ext cx="5183188" cy="466344"/>
          </a:xfrm>
        </p:spPr>
        <p:txBody>
          <a:bodyPr anchor="ctr"/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58E51B-C92F-F9B7-5D67-2EE0685CC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392" y="4485555"/>
            <a:ext cx="5183188" cy="1197864"/>
          </a:xfrm>
        </p:spPr>
        <p:txBody>
          <a:bodyPr/>
          <a:lstStyle>
            <a:lvl1pPr>
              <a:lnSpc>
                <a:spcPct val="100000"/>
              </a:lnSpc>
              <a:spcBef>
                <a:spcPts val="1800"/>
              </a:spcBef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60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376A9B-4626-290B-917F-B57D3512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7E33F-E2CD-B99B-7A79-CDC2550A1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27C822-3603-1035-6BD5-07AEADAC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816DB4-C374-189A-F1F8-5F1B43EC2B71}"/>
              </a:ext>
            </a:extLst>
          </p:cNvPr>
          <p:cNvCxnSpPr>
            <a:cxnSpLocks/>
          </p:cNvCxnSpPr>
          <p:nvPr userDrawn="1"/>
        </p:nvCxnSpPr>
        <p:spPr>
          <a:xfrm>
            <a:off x="0" y="1037557"/>
            <a:ext cx="6096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FEC7540-FB09-0AE1-04FF-3706800F4DB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00" y="0"/>
            <a:ext cx="0" cy="6439485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9421D4-0B4D-95CB-4FCB-E139DCBAD9BB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8489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0F0B75-DD75-7194-E40A-3AA5DD203B15}"/>
              </a:ext>
            </a:extLst>
          </p:cNvPr>
          <p:cNvSpPr/>
          <p:nvPr userDrawn="1"/>
        </p:nvSpPr>
        <p:spPr>
          <a:xfrm>
            <a:off x="3886830" y="1031243"/>
            <a:ext cx="7906804" cy="54062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B85F28-9AE2-01CA-E801-96F2F2ACC4FE}"/>
              </a:ext>
            </a:extLst>
          </p:cNvPr>
          <p:cNvSpPr/>
          <p:nvPr userDrawn="1"/>
        </p:nvSpPr>
        <p:spPr>
          <a:xfrm>
            <a:off x="409046" y="1042071"/>
            <a:ext cx="3455590" cy="5395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64008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77B3A0F7-4877-4804-831D-E094CB4C49B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7512" y="1673352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F374C-57DC-E207-D494-6986428A2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0" y="1307592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5160F9ED-11F2-C22D-919C-AD28524B13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7512" y="3452264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C5B491A-910D-96D7-7910-D672B631333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123102" y="3086504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C7845D54-C197-EEDA-099F-45ED6EC80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7512" y="5288457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B00C50B6-D96C-CEAF-4897-329D7DBC41E1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114800" y="4922697"/>
            <a:ext cx="7598664" cy="1197864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8A273E5-D639-4F22-9056-01A62C38E224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869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6F1646-E658-90F3-D203-86B50D2F5DEF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793165-641B-DB78-F1A5-573C6041DE9A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4121FCC-C1AD-FD70-0727-3D611AEFAAD4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890A2E-4E9B-29B4-124F-FBBCB462EB7C}"/>
              </a:ext>
            </a:extLst>
          </p:cNvPr>
          <p:cNvCxnSpPr>
            <a:cxnSpLocks/>
          </p:cNvCxnSpPr>
          <p:nvPr userDrawn="1"/>
        </p:nvCxnSpPr>
        <p:spPr>
          <a:xfrm>
            <a:off x="398366" y="2767098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56AAD6-732C-A795-FCB1-69CE94E3F1C4}"/>
              </a:ext>
            </a:extLst>
          </p:cNvPr>
          <p:cNvCxnSpPr>
            <a:cxnSpLocks/>
          </p:cNvCxnSpPr>
          <p:nvPr userDrawn="1"/>
        </p:nvCxnSpPr>
        <p:spPr>
          <a:xfrm>
            <a:off x="398366" y="4603773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162417-AD43-4C6C-A3F2-EC7D979B702A}"/>
              </a:ext>
            </a:extLst>
          </p:cNvPr>
          <p:cNvCxnSpPr>
            <a:cxnSpLocks/>
          </p:cNvCxnSpPr>
          <p:nvPr userDrawn="1"/>
        </p:nvCxnSpPr>
        <p:spPr>
          <a:xfrm flipV="1">
            <a:off x="3864636" y="1031243"/>
            <a:ext cx="0" cy="54072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7348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5A4D4F6-5B85-FBD0-E507-B32E94BF2066}"/>
              </a:ext>
            </a:extLst>
          </p:cNvPr>
          <p:cNvSpPr/>
          <p:nvPr userDrawn="1"/>
        </p:nvSpPr>
        <p:spPr>
          <a:xfrm>
            <a:off x="3886830" y="1031243"/>
            <a:ext cx="7906804" cy="54062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7666C5-50ED-BD11-EBB3-5068C0F8FE27}"/>
              </a:ext>
            </a:extLst>
          </p:cNvPr>
          <p:cNvSpPr/>
          <p:nvPr userDrawn="1"/>
        </p:nvSpPr>
        <p:spPr>
          <a:xfrm>
            <a:off x="409046" y="1042071"/>
            <a:ext cx="3455590" cy="539541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2EAF0B87-8A17-7C9D-202E-F0AC8A92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64008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C766325D-8175-9B95-4BB6-87E3195AAD3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7512" y="2155720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F9AFE21-B015-59CC-B869-6CA584CD8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0" y="1283336"/>
            <a:ext cx="7598664" cy="2211112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81CCD754-FDAD-02A0-CC23-AE197F4DA1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7512" y="4856116"/>
            <a:ext cx="2907792" cy="466344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8DA3CBCD-145A-E531-00B6-F66E3BB91D3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114800" y="3983732"/>
            <a:ext cx="7598664" cy="2211112"/>
          </a:xfrm>
        </p:spPr>
        <p:txBody>
          <a:bodyPr anchor="ctr"/>
          <a:lstStyle>
            <a:lvl1pPr marL="283464">
              <a:lnSpc>
                <a:spcPct val="100000"/>
              </a:lnSpc>
              <a:spcBef>
                <a:spcPts val="0"/>
              </a:spcBef>
              <a:defRPr sz="1800"/>
            </a:lvl1pPr>
            <a:lvl2pPr>
              <a:lnSpc>
                <a:spcPct val="100000"/>
              </a:lnSpc>
              <a:spcBef>
                <a:spcPts val="0"/>
              </a:spcBef>
              <a:defRPr sz="1600"/>
            </a:lvl2pPr>
            <a:lvl3pPr>
              <a:lnSpc>
                <a:spcPct val="100000"/>
              </a:lnSpc>
              <a:spcBef>
                <a:spcPts val="0"/>
              </a:spcBef>
              <a:defRPr sz="1400"/>
            </a:lvl3pPr>
            <a:lvl4pPr>
              <a:lnSpc>
                <a:spcPct val="100000"/>
              </a:lnSpc>
              <a:spcBef>
                <a:spcPts val="0"/>
              </a:spcBef>
              <a:defRPr sz="1200"/>
            </a:lvl4pPr>
            <a:lvl5pPr>
              <a:lnSpc>
                <a:spcPct val="10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C8C7A88B-B5E6-DF17-298C-3F1D6F2BB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F6BF98F2-CC55-EA67-AFEB-3B9BDA92B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5" name="Date Placeholder 3">
            <a:extLst>
              <a:ext uri="{FF2B5EF4-FFF2-40B4-BE49-F238E27FC236}">
                <a16:creationId xmlns:a16="http://schemas.microsoft.com/office/drawing/2014/main" id="{80D6DCDD-07F4-F7F0-12E1-CAF3B5CCCE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22471" y="6517634"/>
            <a:ext cx="950260" cy="274320"/>
          </a:xfrm>
        </p:spPr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526EBCF-823D-784A-BF8D-A377758CEB81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869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D6E25F4-4D19-CCBB-9F09-7369C86AAD57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6A4D074-D2CA-D6E0-115B-1CEDA471F0F3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B039A31-257E-2036-4142-307DD91B05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39C06B9-E1A2-A881-C800-86FBB69963F9}"/>
              </a:ext>
            </a:extLst>
          </p:cNvPr>
          <p:cNvCxnSpPr>
            <a:cxnSpLocks/>
          </p:cNvCxnSpPr>
          <p:nvPr userDrawn="1"/>
        </p:nvCxnSpPr>
        <p:spPr>
          <a:xfrm>
            <a:off x="398366" y="3739090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DDBBDAB-1770-6117-02A2-DF798EAD6320}"/>
              </a:ext>
            </a:extLst>
          </p:cNvPr>
          <p:cNvCxnSpPr>
            <a:cxnSpLocks/>
          </p:cNvCxnSpPr>
          <p:nvPr userDrawn="1"/>
        </p:nvCxnSpPr>
        <p:spPr>
          <a:xfrm flipV="1">
            <a:off x="3864636" y="1031243"/>
            <a:ext cx="0" cy="54072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7785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3872" y="4389120"/>
            <a:ext cx="4709160" cy="1645920"/>
          </a:xfrm>
        </p:spPr>
        <p:txBody>
          <a:bodyPr/>
          <a:lstStyle>
            <a:lvl1pPr algn="ctr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728F67-F092-A253-7F58-A329D8F43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2130552"/>
            <a:ext cx="8165592" cy="1755648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accent1"/>
                </a:solidFill>
              </a:defRPr>
            </a:lvl1pPr>
            <a:lvl2pPr marL="566928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600">
                <a:solidFill>
                  <a:schemeClr val="accent1"/>
                </a:solidFill>
              </a:defRPr>
            </a:lvl2pPr>
            <a:lvl3pPr marL="850392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 marL="1133856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4pPr>
            <a:lvl5pPr marL="1417320" indent="-283464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ABA6-5EA3-1AE9-0825-523073F78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C5317-E14C-8E61-2C1E-0430778E8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14D0E-ED92-E1A4-0E78-546375A0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E5CB43-9C58-7065-8F71-3D1335DCA2E8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7C51743-4A18-4275-9C86-2A02654EB16B}"/>
              </a:ext>
            </a:extLst>
          </p:cNvPr>
          <p:cNvSpPr/>
          <p:nvPr userDrawn="1"/>
        </p:nvSpPr>
        <p:spPr>
          <a:xfrm>
            <a:off x="1509823" y="1188365"/>
            <a:ext cx="9172353" cy="4481269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0105206-25D5-CAFF-D01A-6C366A0DDD06}"/>
              </a:ext>
            </a:extLst>
          </p:cNvPr>
          <p:cNvCxnSpPr>
            <a:cxnSpLocks/>
          </p:cNvCxnSpPr>
          <p:nvPr userDrawn="1"/>
        </p:nvCxnSpPr>
        <p:spPr>
          <a:xfrm>
            <a:off x="0" y="5208047"/>
            <a:ext cx="5837756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568D0A6-8634-2DEB-AE13-929FDDFD954E}"/>
              </a:ext>
            </a:extLst>
          </p:cNvPr>
          <p:cNvCxnSpPr>
            <a:cxnSpLocks/>
          </p:cNvCxnSpPr>
          <p:nvPr userDrawn="1"/>
        </p:nvCxnSpPr>
        <p:spPr>
          <a:xfrm>
            <a:off x="10546079" y="5220132"/>
            <a:ext cx="1645921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7668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BD26-4C3C-C934-E3C5-C4ABD369E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5544" y="731520"/>
            <a:ext cx="5952744" cy="1645920"/>
          </a:xfrm>
        </p:spPr>
        <p:txBody>
          <a:bodyPr/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2AA6941D-E239-2A54-E6C1-1574E59717D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872540" cy="6858000"/>
          </a:xfrm>
          <a:ln w="15875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C3332-D605-38F6-7D05-D7B329747768}"/>
              </a:ext>
            </a:extLst>
          </p:cNvPr>
          <p:cNvCxnSpPr>
            <a:cxnSpLocks/>
          </p:cNvCxnSpPr>
          <p:nvPr userDrawn="1"/>
        </p:nvCxnSpPr>
        <p:spPr>
          <a:xfrm>
            <a:off x="4863079" y="4150757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7B2C081-8C69-001E-872F-68A1B1E48B94}"/>
              </a:ext>
            </a:extLst>
          </p:cNvPr>
          <p:cNvCxnSpPr>
            <a:cxnSpLocks/>
          </p:cNvCxnSpPr>
          <p:nvPr userDrawn="1"/>
        </p:nvCxnSpPr>
        <p:spPr>
          <a:xfrm>
            <a:off x="4872540" y="5515589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5613557-EA43-56E7-5DE1-8A9813B2D7EB}"/>
              </a:ext>
            </a:extLst>
          </p:cNvPr>
          <p:cNvCxnSpPr>
            <a:cxnSpLocks/>
          </p:cNvCxnSpPr>
          <p:nvPr userDrawn="1"/>
        </p:nvCxnSpPr>
        <p:spPr>
          <a:xfrm>
            <a:off x="4872540" y="2766534"/>
            <a:ext cx="732892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CA79F44-DB47-D961-5554-E6CEF0F31D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5545" y="3191256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D8CB894C-EA47-EEFE-AB8C-A9B9B10EDF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782" y="4498848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3C09B13-9367-B435-A76A-9DBB1332FC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94782" y="5797296"/>
            <a:ext cx="5953506" cy="7315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aseline="0"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41012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F77913A3-071A-44D9-E59A-B9C86D99F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9112" y="54864"/>
            <a:ext cx="8165592" cy="9692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A67C02-F658-3749-9924-99BDA9C1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7120C0-232E-AD3B-138D-B65A7AD49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0ABD4-B26A-0940-A80F-399F8FCA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94864F6-8550-2BFC-DC03-2BB296DF2E95}"/>
              </a:ext>
            </a:extLst>
          </p:cNvPr>
          <p:cNvCxnSpPr>
            <a:cxnSpLocks/>
          </p:cNvCxnSpPr>
          <p:nvPr userDrawn="1"/>
        </p:nvCxnSpPr>
        <p:spPr>
          <a:xfrm>
            <a:off x="398366" y="1031955"/>
            <a:ext cx="113952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D95A92E-7815-7546-3201-42AEFA654F4C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FF23430-1681-F3A4-F071-7C338746014B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B44D2F-F976-B752-100E-E994C9F0206A}"/>
              </a:ext>
            </a:extLst>
          </p:cNvPr>
          <p:cNvCxnSpPr>
            <a:cxnSpLocks/>
          </p:cNvCxnSpPr>
          <p:nvPr userDrawn="1"/>
        </p:nvCxnSpPr>
        <p:spPr>
          <a:xfrm flipV="1">
            <a:off x="11793633" y="0"/>
            <a:ext cx="0" cy="685800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9439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C1505-F26B-3039-38E3-3A7F7CC7F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2C2A94-01A4-034C-9AE7-87CF12383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45BEB7-6CEE-98EF-C00B-19BF6407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/>
          <a:lstStyle/>
          <a:p>
            <a:fld id="{84D792B7-0397-C047-AE12-1A03F7E3DC8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4912249-F431-4F6C-4213-30FF47C81741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018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191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8742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324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460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3566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449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82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0AA902-F568-9A37-2C1B-1E3659DBE780}"/>
              </a:ext>
            </a:extLst>
          </p:cNvPr>
          <p:cNvCxnSpPr>
            <a:cxnSpLocks/>
          </p:cNvCxnSpPr>
          <p:nvPr userDrawn="1"/>
        </p:nvCxnSpPr>
        <p:spPr>
          <a:xfrm flipV="1">
            <a:off x="398367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4CAFEB8-8359-AC67-8760-CFF0FC604D80}"/>
              </a:ext>
            </a:extLst>
          </p:cNvPr>
          <p:cNvCxnSpPr>
            <a:cxnSpLocks/>
          </p:cNvCxnSpPr>
          <p:nvPr userDrawn="1"/>
        </p:nvCxnSpPr>
        <p:spPr>
          <a:xfrm>
            <a:off x="0" y="6439485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1F79E1E-B345-7D9E-87B9-077D4A459098}"/>
              </a:ext>
            </a:extLst>
          </p:cNvPr>
          <p:cNvCxnSpPr>
            <a:cxnSpLocks/>
          </p:cNvCxnSpPr>
          <p:nvPr userDrawn="1"/>
        </p:nvCxnSpPr>
        <p:spPr>
          <a:xfrm flipV="1">
            <a:off x="267738" y="0"/>
            <a:ext cx="0" cy="685800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31">
            <a:extLst>
              <a:ext uri="{FF2B5EF4-FFF2-40B4-BE49-F238E27FC236}">
                <a16:creationId xmlns:a16="http://schemas.microsoft.com/office/drawing/2014/main" id="{002C2A3F-8CA5-A1D0-BB51-677D965246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42910" y="6577535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11" name="Picture Placeholder 31">
            <a:extLst>
              <a:ext uri="{FF2B5EF4-FFF2-40B4-BE49-F238E27FC236}">
                <a16:creationId xmlns:a16="http://schemas.microsoft.com/office/drawing/2014/main" id="{FD740EEF-D173-40D0-FD6B-009DD827ED20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054891" y="2212363"/>
            <a:ext cx="1892808" cy="2715768"/>
          </a:xfrm>
          <a:solidFill>
            <a:schemeClr val="tx2">
              <a:lumMod val="60000"/>
              <a:lumOff val="40000"/>
            </a:schemeClr>
          </a:solidFill>
          <a:ln w="15875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321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2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5292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5AA5F-2C28-9886-0D00-5D18198ECE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2471" y="6517634"/>
            <a:ext cx="95026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22ECB-9F56-BDF6-8792-01F55B2E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2B5B1-8D0B-68C6-B628-3FF8E5DCD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F9CC0-D93B-C416-BCCE-87441F99C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6640" y="6517634"/>
            <a:ext cx="950258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fld id="{84D792B7-0397-C047-AE12-1A03F7E3DC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4253F60-8B31-6272-41B3-5C95D6A908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08250" y="6517634"/>
            <a:ext cx="2572870" cy="2743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spc="300" baseline="0">
                <a:solidFill>
                  <a:schemeClr val="tx1"/>
                </a:solidFill>
                <a:latin typeface="Gill Sans Nova Light" panose="020B0302020104020203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020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9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67" r:id="rId10"/>
    <p:sldLayoutId id="2147483666" r:id="rId11"/>
    <p:sldLayoutId id="2147483665" r:id="rId12"/>
    <p:sldLayoutId id="2147483653" r:id="rId13"/>
    <p:sldLayoutId id="2147483664" r:id="rId14"/>
    <p:sldLayoutId id="2147483671" r:id="rId15"/>
    <p:sldLayoutId id="2147483663" r:id="rId16"/>
    <p:sldLayoutId id="2147483662" r:id="rId17"/>
    <p:sldLayoutId id="2147483654" r:id="rId18"/>
    <p:sldLayoutId id="2147483655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33856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17320" indent="-283464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219200" y="3429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 i="0" u="none">
                <a:solidFill>
                  <a:srgbClr val="000000"/>
                </a:solidFill>
              </a:defRPr>
            </a:pPr>
            <a:r>
              <a:t>Blacktown Chinese Christian Church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10287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300" b="1" i="0" u="none">
                <a:solidFill>
                  <a:srgbClr val="000000"/>
                </a:solidFill>
              </a:defRPr>
            </a:pPr>
            <a:r>
              <a:t>Welcome to Our English Service</a:t>
            </a:r>
            <a:br/>
            <a:r>
              <a:t>17.08.2025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24003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 i="0" u="sng">
                <a:solidFill>
                  <a:srgbClr val="7030A0"/>
                </a:solidFill>
              </a:defRPr>
            </a:pPr>
            <a:r>
              <a:t>English Service 9:45 – 11:00 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 i="0" u="none">
                <a:solidFill>
                  <a:srgbClr val="000000"/>
                </a:solidFill>
              </a:defRPr>
            </a:pPr>
            <a:r>
              <a:t>Worship Songs:</a:t>
            </a:r>
            <a:br/>
            <a:br/>
            <a:br/>
            <a:r>
              <a:t>Passage:</a:t>
            </a:r>
            <a:br/>
            <a:r>
              <a:t>Speaker:</a:t>
            </a:r>
            <a:br/>
            <a:r>
              <a:t>Topic:</a:t>
            </a:r>
            <a:br/>
            <a:r>
              <a:t>Response Song:</a:t>
            </a:r>
            <a:br/>
            <a:r>
              <a:t>Announcements and Closing Prayer</a:t>
            </a:r>
            <a:br/>
            <a:r>
              <a:t>Benediction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9200" y="27432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 i="0" u="none">
                <a:solidFill>
                  <a:srgbClr val="000000"/>
                </a:solidFill>
              </a:defRPr>
            </a:pPr>
            <a:r>
              <a:t>Whom Shall I fear</a:t>
            </a:r>
            <a:br/>
            <a:r>
              <a:t>My labour is not in vain</a:t>
            </a:r>
            <a:br/>
            <a:r>
              <a:t>Be thou my vision</a:t>
            </a:r>
            <a:br/>
            <a:r>
              <a:t>Mathew 1: 18-25</a:t>
            </a:r>
            <a:br/>
            <a:r>
              <a:t>Xavier Lakshmanan</a:t>
            </a:r>
            <a:br/>
            <a:r>
              <a:t>Joseph: A Man of Noble Character</a:t>
            </a:r>
            <a:br/>
            <a:r>
              <a:t>TBA</a:t>
            </a:r>
            <a:br/>
            <a:b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one who reigns forever</a:t>
            </a:r>
          </a:p>
          <a:p>
            <a:pPr algn="ctr">
              <a:defRPr sz="3300" b="0"/>
            </a:pPr>
            <a:r>
              <a:t>He is a friend of mine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strength is in your name</a:t>
            </a:r>
          </a:p>
          <a:p>
            <a:pPr algn="ctr">
              <a:defRPr sz="3300" b="0"/>
            </a:pPr>
            <a:r>
              <a:t>For you alone can save</a:t>
            </a:r>
          </a:p>
          <a:p>
            <a:pPr algn="ctr">
              <a:defRPr sz="3300" b="0"/>
            </a:pPr>
            <a:r>
              <a:t>You will deliver me</a:t>
            </a:r>
          </a:p>
          <a:p>
            <a:pPr algn="ctr">
              <a:defRPr sz="3300" b="0"/>
            </a:pPr>
            <a:r>
              <a:t>Yours is the victory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Whom shall I fear?</a:t>
            </a:r>
          </a:p>
          <a:p>
            <a:pPr algn="ctr">
              <a:defRPr sz="3300" b="0"/>
            </a:pPr>
            <a:r>
              <a:t>Whom shall I fear?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know who goes before me</a:t>
            </a:r>
          </a:p>
          <a:p>
            <a:pPr algn="ctr">
              <a:defRPr sz="3300" b="0"/>
            </a:pPr>
            <a:r>
              <a:t>I know who stands behind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one who reigns forever</a:t>
            </a:r>
          </a:p>
          <a:p>
            <a:pPr algn="ctr">
              <a:defRPr sz="3300" b="0"/>
            </a:pPr>
            <a:r>
              <a:t>He is a friend of mine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And nothing formed against me shall stand</a:t>
            </a:r>
          </a:p>
          <a:p>
            <a:pPr algn="ctr">
              <a:defRPr sz="3300" b="0"/>
            </a:pPr>
            <a:r>
              <a:t>You hold the whole world in your hands</a:t>
            </a:r>
          </a:p>
          <a:p>
            <a:pPr algn="ctr">
              <a:defRPr sz="3300" b="0"/>
            </a:pPr>
            <a:r>
              <a:t>I'm holding on to your promises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are faithful</a:t>
            </a:r>
          </a:p>
          <a:p>
            <a:pPr algn="ctr">
              <a:defRPr sz="3300" b="0"/>
            </a:pPr>
            <a:r>
              <a:t>You are faithful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Nothing formed against me shall stand</a:t>
            </a:r>
          </a:p>
          <a:p>
            <a:pPr algn="ctr">
              <a:defRPr sz="3300" b="0"/>
            </a:pPr>
            <a:r>
              <a:t>You hold the whole world in your hands</a:t>
            </a:r>
          </a:p>
          <a:p>
            <a:pPr algn="ctr">
              <a:defRPr sz="3300" b="0"/>
            </a:pPr>
            <a:r>
              <a:t>I'm holding on to your promises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are faithful</a:t>
            </a:r>
          </a:p>
          <a:p>
            <a:pPr algn="ctr">
              <a:defRPr sz="3300" b="0"/>
            </a:pPr>
            <a:r>
              <a:t>You are faithful</a:t>
            </a:r>
          </a:p>
          <a:p>
            <a:pPr algn="ctr">
              <a:defRPr sz="3300" b="0"/>
            </a:pPr>
            <a:r>
              <a:t>You are faithful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know who goes before me</a:t>
            </a:r>
          </a:p>
          <a:p>
            <a:pPr algn="ctr">
              <a:defRPr sz="3300" b="0"/>
            </a:pPr>
            <a:r>
              <a:t>I know who stands behind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BCCC english service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one who reigns forever</a:t>
            </a:r>
          </a:p>
          <a:p>
            <a:pPr algn="ctr">
              <a:defRPr sz="3300" b="0"/>
            </a:pPr>
            <a:r>
              <a:t>He is a friend of mine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know who goes before me</a:t>
            </a:r>
          </a:p>
          <a:p>
            <a:pPr algn="ctr">
              <a:defRPr sz="3300" b="0"/>
            </a:pPr>
            <a:r>
              <a:t>I know who stands behind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one who reigns forever</a:t>
            </a:r>
          </a:p>
          <a:p>
            <a:pPr algn="ctr">
              <a:defRPr sz="3300" b="0"/>
            </a:pPr>
            <a:r>
              <a:t>He is a friend of mine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My Labour Is Not In Vain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My work in Christ is not in vain</a:t>
            </a:r>
          </a:p>
          <a:p>
            <a:pPr algn="ctr">
              <a:defRPr sz="3300" b="0"/>
            </a:pPr>
            <a:r>
              <a:t>My labor will not fail</a:t>
            </a:r>
          </a:p>
          <a:p>
            <a:pPr algn="ctr">
              <a:defRPr sz="3300" b="0"/>
            </a:pPr>
            <a:r>
              <a:t>For when I toil in Jesus’ name</a:t>
            </a:r>
          </a:p>
          <a:p>
            <a:pPr algn="ctr">
              <a:defRPr sz="3300" b="0"/>
            </a:pPr>
            <a:r>
              <a:t>His purpose will prevail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The tasks that You have set for me</a:t>
            </a:r>
          </a:p>
          <a:p>
            <a:pPr algn="ctr">
              <a:defRPr sz="3300" b="0"/>
            </a:pPr>
            <a:r>
              <a:t>I may not understand</a:t>
            </a:r>
          </a:p>
          <a:p>
            <a:pPr algn="ctr">
              <a:defRPr sz="3300" b="0"/>
            </a:pPr>
            <a:r>
              <a:t>Yet I will follow where You lead</a:t>
            </a:r>
          </a:p>
          <a:p>
            <a:pPr algn="ctr">
              <a:defRPr sz="3300" b="0"/>
            </a:pPr>
            <a:r>
              <a:t>I trust Your sovereign hand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may all I do, be it great or small</a:t>
            </a:r>
          </a:p>
          <a:p>
            <a:pPr algn="ctr">
              <a:defRPr sz="3300" b="0"/>
            </a:pPr>
            <a:r>
              <a:t>Bring glory to Your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Your grace alone I will car – ry on</a:t>
            </a:r>
          </a:p>
          <a:p>
            <a:pPr algn="ctr">
              <a:defRPr sz="3300" b="0"/>
            </a:pPr>
            <a:r>
              <a:t>Your promise to me remains</a:t>
            </a:r>
          </a:p>
          <a:p>
            <a:pPr algn="ctr">
              <a:defRPr sz="3300" b="0"/>
            </a:pPr>
            <a:r>
              <a:t>My labour is not in vain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Go forth, You said, take up your cross</a:t>
            </a:r>
          </a:p>
          <a:p>
            <a:pPr algn="ctr">
              <a:defRPr sz="3300" b="0"/>
            </a:pPr>
            <a:r>
              <a:t>And set the captive free</a:t>
            </a:r>
          </a:p>
          <a:p>
            <a:pPr algn="ctr">
              <a:defRPr sz="3300" b="0"/>
            </a:pPr>
            <a:r>
              <a:t>So give me feet to seek the lost</a:t>
            </a:r>
          </a:p>
          <a:p>
            <a:pPr algn="ctr">
              <a:defRPr sz="3300" b="0"/>
            </a:pPr>
            <a:r>
              <a:t>Just as You searched for 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may all I do, be it great or small</a:t>
            </a:r>
          </a:p>
          <a:p>
            <a:pPr algn="ctr">
              <a:defRPr sz="3300" b="0"/>
            </a:pPr>
            <a:r>
              <a:t>Bring glory to Your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Please keep all phones on silent</a:t>
            </a:r>
          </a:p>
        </p:txBody>
      </p:sp>
      <p:pic>
        <p:nvPicPr>
          <p:cNvPr id="5" name="Picture 4" descr="Pho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Your grace alone I will car – ry on</a:t>
            </a:r>
          </a:p>
          <a:p>
            <a:pPr algn="ctr">
              <a:defRPr sz="3300" b="0"/>
            </a:pPr>
            <a:r>
              <a:t>Your promise to me remains</a:t>
            </a:r>
          </a:p>
          <a:p>
            <a:pPr algn="ctr">
              <a:defRPr sz="3300" b="0"/>
            </a:pPr>
            <a:r>
              <a:t>My labour is not in vain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Take heart, my soul, and persevere</a:t>
            </a:r>
          </a:p>
          <a:p>
            <a:pPr algn="ctr">
              <a:defRPr sz="3300" b="0"/>
            </a:pPr>
            <a:r>
              <a:t>Just as your Saviour did</a:t>
            </a:r>
          </a:p>
          <a:p>
            <a:pPr algn="ctr">
              <a:defRPr sz="3300" b="0"/>
            </a:pPr>
            <a:r>
              <a:t>For soon you will be home at rest</a:t>
            </a:r>
          </a:p>
          <a:p>
            <a:pPr algn="ctr">
              <a:defRPr sz="3300" b="0"/>
            </a:pPr>
            <a:r>
              <a:t>Your work, complete in Him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may all I do, be it great or small</a:t>
            </a:r>
          </a:p>
          <a:p>
            <a:pPr algn="ctr">
              <a:defRPr sz="3300" b="0"/>
            </a:pPr>
            <a:r>
              <a:t>Bring glory to Your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Your grace alone I will car – ry on</a:t>
            </a:r>
          </a:p>
          <a:p>
            <a:pPr algn="ctr">
              <a:defRPr sz="3300" b="0"/>
            </a:pPr>
            <a:r>
              <a:t>Your promise to me remains</a:t>
            </a:r>
          </a:p>
          <a:p>
            <a:pPr algn="ctr">
              <a:defRPr sz="3300" b="0"/>
            </a:pPr>
            <a:r>
              <a:t>My labour is not in vain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So may all I do, be it great or small</a:t>
            </a:r>
          </a:p>
          <a:p>
            <a:pPr algn="ctr">
              <a:defRPr sz="3300" b="0"/>
            </a:pPr>
            <a:r>
              <a:t>Bring glory to Your name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In Your grace alone I will car – ry on</a:t>
            </a:r>
          </a:p>
          <a:p>
            <a:pPr algn="ctr">
              <a:defRPr sz="3300" b="0"/>
            </a:pPr>
            <a:r>
              <a:t>Your promise to me remains</a:t>
            </a:r>
          </a:p>
          <a:p>
            <a:pPr algn="ctr">
              <a:defRPr sz="3300" b="0"/>
            </a:pPr>
            <a:r>
              <a:t>My labour is not in vain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Be Thou My Vision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Be Thou my Vision, O Lord of my heart</a:t>
            </a:r>
          </a:p>
          <a:p>
            <a:pPr algn="ctr">
              <a:defRPr sz="3300" b="0"/>
            </a:pPr>
            <a:r>
              <a:t>Naught be all else to me, save that Thou art</a:t>
            </a:r>
          </a:p>
          <a:p>
            <a:pPr algn="ctr">
              <a:defRPr sz="3300" b="0"/>
            </a:pPr>
            <a:r>
              <a:t>Thou my best Thought, by day or by night</a:t>
            </a:r>
          </a:p>
          <a:p>
            <a:pPr algn="ctr">
              <a:defRPr sz="3300" b="0"/>
            </a:pPr>
            <a:r>
              <a:t>Waking or sleeping, Thy presence my light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Be Thou my Wisdom, and Thou my true Word</a:t>
            </a:r>
          </a:p>
          <a:p>
            <a:pPr algn="ctr">
              <a:defRPr sz="3300" b="0"/>
            </a:pPr>
            <a:r>
              <a:t>I ever with Thee and Thou with me, Lord</a:t>
            </a:r>
          </a:p>
          <a:p>
            <a:pPr algn="ctr">
              <a:defRPr sz="3300" b="0"/>
            </a:pPr>
            <a:r>
              <a:t>Thou my great Father, I Thy true son</a:t>
            </a:r>
          </a:p>
          <a:p>
            <a:pPr algn="ctr">
              <a:defRPr sz="3300" b="0"/>
            </a:pPr>
            <a:r>
              <a:t>Thou in me dwelling, and I with Thee one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Riches I heed not, nor man's empty praise</a:t>
            </a:r>
          </a:p>
          <a:p>
            <a:pPr algn="ctr">
              <a:defRPr sz="3300" b="0"/>
            </a:pPr>
            <a:r>
              <a:t>Thou mine Inheritance, now and always</a:t>
            </a:r>
          </a:p>
          <a:p>
            <a:pPr algn="ctr">
              <a:defRPr sz="3300" b="0"/>
            </a:pPr>
            <a:r>
              <a:t>Thou and Thou only, put first in my heart</a:t>
            </a:r>
          </a:p>
          <a:p>
            <a:pPr algn="ctr">
              <a:defRPr sz="3300" b="0"/>
            </a:pPr>
            <a:r>
              <a:t>High King of Heaven, my Treasure Thou art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Whom Shall I Fear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  <a:r>
              <a:t>CCLI Licence No: 5485849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High King of Heaven, my victory won</a:t>
            </a:r>
          </a:p>
          <a:p>
            <a:pPr algn="ctr">
              <a:defRPr sz="3300" b="0"/>
            </a:pPr>
            <a:r>
              <a:t>May I reach Heaven's joys, bright Heaven's Sun!</a:t>
            </a:r>
          </a:p>
          <a:p>
            <a:pPr algn="ctr">
              <a:defRPr sz="3300" b="0"/>
            </a:pPr>
            <a:r>
              <a:t>Heart of my own heart, whatever befall</a:t>
            </a:r>
          </a:p>
          <a:p>
            <a:pPr algn="ctr">
              <a:defRPr sz="3300" b="0"/>
            </a:pPr>
            <a:r>
              <a:t>Still be my Vision, O Ruler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Heart of my own heart, whatever befall</a:t>
            </a:r>
          </a:p>
          <a:p>
            <a:pPr algn="ctr">
              <a:defRPr sz="3300" b="0"/>
            </a:pPr>
            <a:r>
              <a:t>Still be my Vision, O Ruler of all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685800"/>
            <a:ext cx="4876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/>
            </a:pPr>
            <a:r>
              <a:t>Bible reading</a:t>
            </a:r>
          </a:p>
        </p:txBody>
      </p:sp>
      <p:pic>
        <p:nvPicPr>
          <p:cNvPr id="5" name="Picture 4" descr="Bib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685800"/>
            <a:ext cx="54864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Mathew 1: 18-25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¹⁸ This is how the birth of Jesus the Messiah came about: His mother Mary was pledged to be married to Joseph, but before they came together, she was found to be pregnant through the Holy Spirit. ¹⁹ Because Joseph her husband was faithful to the law, and yet did not want to expose her to public disgrace, he had in mind to divorce her quietly.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Mathew 1: 18-25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²⁰ But after he had considered this, an angel of the Lord appeared to him in a dream and said, “Joseph son of David, do not be afraid to take Mary home as your wife, because what is conceived in her is from the Holy Spirit. ²¹ She will give birth to a son, and you are to give him the name Jesus, because he will save his people from their sins.”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Mathew 1: 18-25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²² All this took place to fulfill what the Lord had said through the prophet: ²³ “The virgin will conceive and give birth to a son, and they will call him Immanuel” (which means “God with us”). </a:t>
            </a:r>
          </a:p>
          <a:p>
            <a:pPr algn="ctr">
              <a:defRPr sz="3200" b="0"/>
            </a:p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274320"/>
            <a:ext cx="10972800" cy="1028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/>
            </a:pPr>
            <a:r>
              <a:t>Mathew 1: 18-25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130302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/>
            </a:pPr>
            <a:r>
              <a:t>²⁴ When Joseph woke up, he did what the angel of the Lord had commanded him and took Mary home as his wife. ²⁵ But he did not consummate their marriage until she gave birth to a son. And he gave him the name Jesus.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Announcements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914400" y="2514600"/>
            <a:ext cx="3657600" cy="914400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/>
          <a:p>
            <a:pPr>
              <a:defRPr sz="5000"/>
            </a:pPr>
            <a:r>
              <a:t>Offering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38600" y="2286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170714" y="2286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name: Blacktown Chinese Christian Church</a:t>
            </a:r>
          </a:p>
        </p:txBody>
      </p:sp>
      <p:pic>
        <p:nvPicPr>
          <p:cNvPr id="7" name="Picture 6" descr="churc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900" y="342900"/>
            <a:ext cx="914400" cy="9144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4038600" y="15430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170714" y="15430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Account number: 4216 50263</a:t>
            </a:r>
          </a:p>
        </p:txBody>
      </p:sp>
      <p:pic>
        <p:nvPicPr>
          <p:cNvPr id="10" name="Picture 9" descr="account_numb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2900" y="1657350"/>
            <a:ext cx="914400" cy="914400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4038600" y="28575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70714" y="28575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BSB: 112 - 879</a:t>
            </a:r>
          </a:p>
        </p:txBody>
      </p:sp>
      <p:pic>
        <p:nvPicPr>
          <p:cNvPr id="13" name="Picture 12" descr="bs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2900" y="2971800"/>
            <a:ext cx="914400" cy="914400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038600" y="417195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70714" y="417195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Please put in "offering" as the reference</a:t>
            </a:r>
          </a:p>
        </p:txBody>
      </p:sp>
      <p:pic>
        <p:nvPicPr>
          <p:cNvPr id="16" name="Picture 15" descr="hands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52900" y="4286250"/>
            <a:ext cx="914400" cy="914400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4038600" y="5486400"/>
            <a:ext cx="7924800" cy="1143000"/>
          </a:xfrm>
          <a:prstGeom prst="round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170714" y="5486400"/>
            <a:ext cx="6339840" cy="1143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2300">
                <a:latin typeface="Gill Sans MT"/>
              </a:defRPr>
            </a:pPr>
            <a:r>
              <a:t>The offering box is available at the back of the hall</a:t>
            </a:r>
          </a:p>
        </p:txBody>
      </p:sp>
      <p:pic>
        <p:nvPicPr>
          <p:cNvPr id="19" name="Picture 18" descr="box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2900" y="5600700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Prayer points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hear me when I call</a:t>
            </a:r>
          </a:p>
          <a:p>
            <a:pPr algn="ctr">
              <a:defRPr sz="3300" b="0"/>
            </a:pPr>
            <a:r>
              <a:t>You are my morning song</a:t>
            </a:r>
          </a:p>
          <a:p>
            <a:pPr algn="ctr">
              <a:defRPr sz="3300" b="0"/>
            </a:pPr>
            <a:r>
              <a:t>Though darkness fills the night</a:t>
            </a:r>
          </a:p>
          <a:p>
            <a:pPr algn="ctr">
              <a:defRPr sz="3300" b="0"/>
            </a:pPr>
            <a:r>
              <a:t>It cannot hide the light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1219200" y="13716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0" i="0" u="none"/>
            </a:pPr>
            <a:r>
              <a:t>Mingle time!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114800"/>
            <a:ext cx="97536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 i="0" u="none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Whom shall I fear?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You crush the enemy</a:t>
            </a:r>
          </a:p>
          <a:p>
            <a:pPr algn="ctr">
              <a:defRPr sz="3300" b="0"/>
            </a:pPr>
            <a:r>
              <a:t>Underneath my feet</a:t>
            </a:r>
          </a:p>
          <a:p>
            <a:pPr algn="ctr">
              <a:defRPr sz="3300" b="0"/>
            </a:pPr>
            <a:r>
              <a:t>You are my sword and shield</a:t>
            </a:r>
          </a:p>
          <a:p>
            <a:pPr algn="ctr">
              <a:defRPr sz="3300" b="0"/>
            </a:pPr>
            <a:r>
              <a:t>Though troubles linger still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Whom shall I fear?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Picture Placeholder 1"/>
          <p:cNvSpPr>
            <a:spLocks noGrp="1"/>
          </p:cNvSpPr>
          <p:nvPr>
            <p:ph type="pic" idx="22" sz="quarter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idx="23" sz="quarter"/>
          </p:nvPr>
        </p:nvSpPr>
        <p:spPr/>
      </p:sp>
      <p:sp>
        <p:nvSpPr>
          <p:cNvPr id="4" name="TextBox 3"/>
          <p:cNvSpPr txBox="1"/>
          <p:nvPr/>
        </p:nvSpPr>
        <p:spPr>
          <a:xfrm>
            <a:off x="609600" y="102870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300" b="0"/>
            </a:pPr>
            <a:r>
              <a:t>I know who goes before me</a:t>
            </a:r>
          </a:p>
          <a:p>
            <a:pPr algn="ctr">
              <a:defRPr sz="3300" b="0"/>
            </a:pPr>
            <a:r>
              <a:t>I know who stands behind</a:t>
            </a:r>
          </a:p>
          <a:p>
            <a:pPr algn="ctr">
              <a:defRPr sz="3300" b="0"/>
            </a:pPr>
            <a:r>
              <a:t>The God of angel armies</a:t>
            </a:r>
          </a:p>
          <a:p>
            <a:pPr algn="ctr">
              <a:defRPr sz="3300" b="0"/>
            </a:pPr>
            <a:r>
              <a:t>Is always by my side</a:t>
            </a:r>
          </a:p>
          <a:p>
            <a:pPr algn="ctr">
              <a:defRPr sz="3300" b="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3">
      <a:dk1>
        <a:srgbClr val="000000"/>
      </a:dk1>
      <a:lt1>
        <a:srgbClr val="FFFFFF"/>
      </a:lt1>
      <a:dk2>
        <a:srgbClr val="59512B"/>
      </a:dk2>
      <a:lt2>
        <a:srgbClr val="E7E4E6"/>
      </a:lt2>
      <a:accent1>
        <a:srgbClr val="F8F4EC"/>
      </a:accent1>
      <a:accent2>
        <a:srgbClr val="474134"/>
      </a:accent2>
      <a:accent3>
        <a:srgbClr val="E5E0D8"/>
      </a:accent3>
      <a:accent4>
        <a:srgbClr val="B6A592"/>
      </a:accent4>
      <a:accent5>
        <a:srgbClr val="F4F0ED"/>
      </a:accent5>
      <a:accent6>
        <a:srgbClr val="CEC5A7"/>
      </a:accent6>
      <a:hlink>
        <a:srgbClr val="827D57"/>
      </a:hlink>
      <a:folHlink>
        <a:srgbClr val="867052"/>
      </a:folHlink>
    </a:clrScheme>
    <a:fontScheme name="Custom 31">
      <a:majorFont>
        <a:latin typeface="Felix Titl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y-Design-Berlin-Presentation_Win32_SW_v11" id="{A1E1012F-E9F8-4F40-92C8-C50A5DD6BDB3}" vid="{84DD5023-C7E9-4B03-B2A5-92320E38E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AEB05A-1290-41EF-A3CD-520462C3FF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9262BC-C013-4067-8A15-9DCD1281E34D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7B04EA5-0343-4579-A177-61682A6D2ED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7" baseType="lpstr">
      <vt:lpstr>Arial</vt:lpstr>
      <vt:lpstr>Avenir Next LT Pro</vt:lpstr>
      <vt:lpstr>Calibri</vt:lpstr>
      <vt:lpstr>Felix Titling</vt:lpstr>
      <vt:lpstr>Gill Sans Nova Light</vt:lpstr>
      <vt:lpstr>Wingdings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2022-09-08T06:38:04Z</dcterms:created>
  <dcterms:modified xsi:type="dcterms:W3CDTF">2024-07-29T04:59:34Z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