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6"/>
  </p:notesMasterIdLst>
  <p:handoutMasterIdLst>
    <p:handoutMasterId r:id="rId67"/>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00" autoAdjust="0"/>
    <p:restoredTop sz="94949" autoAdjust="0"/>
  </p:normalViewPr>
  <p:slideViewPr>
    <p:cSldViewPr snapToGrid="0">
      <p:cViewPr varScale="1">
        <p:scale>
          <a:sx n="112" d="100"/>
          <a:sy n="112" d="100"/>
        </p:scale>
        <p:origin x="1008" y="19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9/14/25</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9/14/25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D90036E-D78E-7995-BEF4-F64DA613C71D}"/>
              </a:ext>
            </a:extLst>
          </p:cNvPr>
          <p:cNvSpPr>
            <a:spLocks noGrp="1"/>
          </p:cNvSpPr>
          <p:nvPr>
            <p:ph type="pic" sz="quarter" idx="10"/>
          </p:nvPr>
        </p:nvSpPr>
        <p:spPr>
          <a:xfrm>
            <a:off x="0" y="0"/>
            <a:ext cx="12192000" cy="6858000"/>
          </a:xfrm>
          <a:solidFill>
            <a:schemeClr val="tx1">
              <a:lumMod val="50000"/>
              <a:lumOff val="50000"/>
            </a:schemeClr>
          </a:solidFill>
        </p:spPr>
        <p:txBody>
          <a:bodyPr/>
          <a:lstStyle>
            <a:lvl1pPr marL="0" indent="0">
              <a:buNone/>
              <a:defRPr>
                <a:solidFill>
                  <a:schemeClr val="bg1"/>
                </a:solidFill>
              </a:defRPr>
            </a:lvl1pPr>
          </a:lstStyle>
          <a:p>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408176" y="1463040"/>
            <a:ext cx="6327648" cy="2180543"/>
          </a:xfrm>
          <a:noFill/>
        </p:spPr>
        <p:txBody>
          <a:bodyPr anchor="b">
            <a:noAutofit/>
          </a:bodyPr>
          <a:lstStyle>
            <a:lvl1pPr algn="ctr">
              <a:defRPr sz="4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911096" y="3995928"/>
            <a:ext cx="5321808" cy="824404"/>
          </a:xfrm>
          <a:noFill/>
        </p:spPr>
        <p:txBody>
          <a:bodyPr anchor="ct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7F52C37-6A33-FD57-31EC-516F581DF133}"/>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7420" b="36176"/>
          <a:stretch/>
        </p:blipFill>
        <p:spPr>
          <a:xfrm>
            <a:off x="0" y="2510651"/>
            <a:ext cx="2841744" cy="4347350"/>
          </a:xfrm>
          <a:prstGeom prst="rect">
            <a:avLst/>
          </a:prstGeom>
        </p:spPr>
      </p:pic>
      <p:sp>
        <p:nvSpPr>
          <p:cNvPr id="6" name="Rectangle 5">
            <a:extLst>
              <a:ext uri="{FF2B5EF4-FFF2-40B4-BE49-F238E27FC236}">
                <a16:creationId xmlns:a16="http://schemas.microsoft.com/office/drawing/2014/main" id="{A6865A83-7754-90AF-ABA5-0759C2C74767}"/>
              </a:ext>
            </a:extLst>
          </p:cNvPr>
          <p:cNvSpPr/>
          <p:nvPr userDrawn="1"/>
        </p:nvSpPr>
        <p:spPr>
          <a:xfrm>
            <a:off x="7397496" y="0"/>
            <a:ext cx="4790941"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10998D-17F5-CC68-2E37-9789F050BF62}"/>
              </a:ext>
            </a:extLst>
          </p:cNvPr>
          <p:cNvSpPr>
            <a:spLocks noGrp="1"/>
          </p:cNvSpPr>
          <p:nvPr>
            <p:ph type="title"/>
          </p:nvPr>
        </p:nvSpPr>
        <p:spPr>
          <a:xfrm>
            <a:off x="8101584" y="1408176"/>
            <a:ext cx="3392424" cy="4014216"/>
          </a:xfrm>
        </p:spPr>
        <p:txBody>
          <a:bodyPr/>
          <a:lstStyle>
            <a:lvl1pPr>
              <a:defRPr>
                <a:solidFill>
                  <a:schemeClr val="bg1"/>
                </a:solidFill>
              </a:defRPr>
            </a:lvl1pPr>
          </a:lstStyle>
          <a:p>
            <a:r>
              <a:rPr lang="en-US" dirty="0"/>
              <a:t>Click to edit Master title style</a:t>
            </a:r>
          </a:p>
        </p:txBody>
      </p:sp>
      <p:sp>
        <p:nvSpPr>
          <p:cNvPr id="9" name="Content Placeholder 8">
            <a:extLst>
              <a:ext uri="{FF2B5EF4-FFF2-40B4-BE49-F238E27FC236}">
                <a16:creationId xmlns:a16="http://schemas.microsoft.com/office/drawing/2014/main" id="{1DBC944E-6F68-C409-3596-8B6F50E09B9B}"/>
              </a:ext>
            </a:extLst>
          </p:cNvPr>
          <p:cNvSpPr>
            <a:spLocks noGrp="1"/>
          </p:cNvSpPr>
          <p:nvPr>
            <p:ph sz="quarter" idx="12"/>
          </p:nvPr>
        </p:nvSpPr>
        <p:spPr>
          <a:xfrm>
            <a:off x="932688" y="685800"/>
            <a:ext cx="5276088" cy="1563624"/>
          </a:xfrm>
        </p:spPr>
        <p:txBody>
          <a:bodyPr>
            <a:noAutofit/>
          </a:bodyPr>
          <a:lstStyle>
            <a:lvl1pPr marL="457200" indent="-457200">
              <a:lnSpc>
                <a:spcPct val="100000"/>
              </a:lnSpc>
              <a:spcBef>
                <a:spcPts val="1000"/>
              </a:spcBef>
              <a:spcAft>
                <a:spcPts val="0"/>
              </a:spcAft>
              <a:buClr>
                <a:schemeClr val="accent2"/>
              </a:buClr>
              <a:buFont typeface="+mj-lt"/>
              <a:buAutoNum type="arabicPeriod"/>
              <a:defRPr sz="2400">
                <a:solidFill>
                  <a:schemeClr val="tx2">
                    <a:lumMod val="25000"/>
                  </a:schemeClr>
                </a:solidFill>
              </a:defRPr>
            </a:lvl1pPr>
            <a:lvl2pPr marL="914400" indent="-457200">
              <a:buClr>
                <a:schemeClr val="accent2"/>
              </a:buClr>
              <a:buFont typeface="+mj-lt"/>
              <a:buAutoNum type="alphaLcPeriod"/>
              <a:defRPr sz="2400">
                <a:solidFill>
                  <a:schemeClr val="tx2">
                    <a:lumMod val="25000"/>
                  </a:schemeClr>
                </a:solidFill>
              </a:defRPr>
            </a:lvl2pPr>
            <a:lvl3pPr marL="1371600" indent="-457200">
              <a:buClr>
                <a:schemeClr val="accent2"/>
              </a:buClr>
              <a:buFont typeface="+mj-lt"/>
              <a:buAutoNum type="romanLcPeriod"/>
              <a:defRPr sz="2000">
                <a:solidFill>
                  <a:schemeClr val="tx2">
                    <a:lumMod val="25000"/>
                  </a:schemeClr>
                </a:solidFill>
              </a:defRPr>
            </a:lvl3pPr>
            <a:lvl4pPr marL="1714500" indent="-342900">
              <a:buClr>
                <a:schemeClr val="accent2"/>
              </a:buClr>
              <a:buFont typeface="+mj-lt"/>
              <a:buAutoNum type="arabicParenR"/>
              <a:defRPr sz="1800">
                <a:solidFill>
                  <a:schemeClr val="tx2">
                    <a:lumMod val="25000"/>
                  </a:schemeClr>
                </a:solidFill>
              </a:defRPr>
            </a:lvl4pPr>
            <a:lvl5pPr marL="2171700" indent="-342900">
              <a:buClr>
                <a:schemeClr val="accent2"/>
              </a:buClr>
              <a:buFont typeface="+mj-lt"/>
              <a:buAutoNum type="alphaLcParenR"/>
              <a:defRPr sz="1600">
                <a:solidFill>
                  <a:schemeClr val="tx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8">
            <a:extLst>
              <a:ext uri="{FF2B5EF4-FFF2-40B4-BE49-F238E27FC236}">
                <a16:creationId xmlns:a16="http://schemas.microsoft.com/office/drawing/2014/main" id="{EC526101-2775-A309-0B4A-DB278C3974D2}"/>
              </a:ext>
            </a:extLst>
          </p:cNvPr>
          <p:cNvSpPr>
            <a:spLocks noGrp="1"/>
          </p:cNvSpPr>
          <p:nvPr>
            <p:ph sz="quarter" idx="13"/>
          </p:nvPr>
        </p:nvSpPr>
        <p:spPr>
          <a:xfrm>
            <a:off x="932688" y="2697480"/>
            <a:ext cx="5276088" cy="3483864"/>
          </a:xfrm>
        </p:spPr>
        <p:txBody>
          <a:bodyPr/>
          <a:lstStyle>
            <a:lvl1pPr marL="0" indent="0">
              <a:spcAft>
                <a:spcPts val="0"/>
              </a:spcAft>
              <a:buClr>
                <a:schemeClr val="accent2"/>
              </a:buClr>
              <a:buNone/>
              <a:defRPr sz="2400">
                <a:solidFill>
                  <a:schemeClr val="tx2">
                    <a:lumMod val="25000"/>
                  </a:schemeClr>
                </a:solidFill>
              </a:defRPr>
            </a:lvl1pPr>
            <a:lvl2pPr marL="228600">
              <a:spcBef>
                <a:spcPts val="1000"/>
              </a:spcBef>
              <a:buClr>
                <a:schemeClr val="accent2"/>
              </a:buClr>
              <a:defRPr sz="2400">
                <a:solidFill>
                  <a:schemeClr val="tx2">
                    <a:lumMod val="25000"/>
                  </a:schemeClr>
                </a:solidFill>
              </a:defRPr>
            </a:lvl2pPr>
            <a:lvl3pPr marL="685800">
              <a:buClr>
                <a:schemeClr val="accent2"/>
              </a:buClr>
              <a:defRPr sz="1800">
                <a:solidFill>
                  <a:schemeClr val="tx2">
                    <a:lumMod val="25000"/>
                  </a:schemeClr>
                </a:solidFill>
              </a:defRPr>
            </a:lvl3pPr>
            <a:lvl4pPr marL="1143000">
              <a:buClr>
                <a:schemeClr val="accent2"/>
              </a:buClr>
              <a:defRPr sz="1600">
                <a:solidFill>
                  <a:schemeClr val="tx2">
                    <a:lumMod val="25000"/>
                  </a:schemeClr>
                </a:solidFill>
              </a:defRPr>
            </a:lvl4pPr>
            <a:lvl5pPr marL="1600200">
              <a:buClr>
                <a:schemeClr val="accent2"/>
              </a:buClr>
              <a:defRPr sz="1400">
                <a:solidFill>
                  <a:schemeClr val="tx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03FE570D-F390-097A-83FE-FB9C9CD92EA6}"/>
              </a:ext>
            </a:extLst>
          </p:cNvPr>
          <p:cNvSpPr>
            <a:spLocks noGrp="1"/>
          </p:cNvSpPr>
          <p:nvPr>
            <p:ph type="ftr" sz="quarter" idx="10"/>
          </p:nvPr>
        </p:nvSpPr>
        <p:spPr>
          <a:xfrm>
            <a:off x="932688" y="6356350"/>
            <a:ext cx="4114800" cy="365125"/>
          </a:xfrm>
        </p:spPr>
        <p:txBody>
          <a:bodyPr/>
          <a:lstStyle/>
          <a:p>
            <a:r>
              <a:rPr lang="en-US" dirty="0"/>
              <a:t>Presentation title</a:t>
            </a:r>
          </a:p>
        </p:txBody>
      </p:sp>
      <p:sp>
        <p:nvSpPr>
          <p:cNvPr id="4" name="Slide Number Placeholder 3">
            <a:extLst>
              <a:ext uri="{FF2B5EF4-FFF2-40B4-BE49-F238E27FC236}">
                <a16:creationId xmlns:a16="http://schemas.microsoft.com/office/drawing/2014/main" id="{3D119F3A-839F-70D5-1136-F47387FBF61F}"/>
              </a:ext>
            </a:extLst>
          </p:cNvPr>
          <p:cNvSpPr>
            <a:spLocks noGrp="1"/>
          </p:cNvSpPr>
          <p:nvPr>
            <p:ph type="sldNum" sz="quarter" idx="11"/>
          </p:nvPr>
        </p:nvSpPr>
        <p:spPr>
          <a:xfrm>
            <a:off x="10635996" y="6356350"/>
            <a:ext cx="784860" cy="365125"/>
          </a:xfrm>
        </p:spPr>
        <p:txBody>
          <a:bodyPr/>
          <a:lstStyle>
            <a:lvl1pPr>
              <a:defRPr>
                <a:solidFill>
                  <a:schemeClr val="bg1"/>
                </a:solidFill>
              </a:defRPr>
            </a:lvl1pPr>
          </a:lstStyle>
          <a:p>
            <a:fld id="{294A09A9-5501-47C1-A89A-A340965A2BE2}" type="slidenum">
              <a:rPr lang="en-US" smtClean="0"/>
              <a:pPr/>
              <a:t>‹#›</a:t>
            </a:fld>
            <a:endParaRPr lang="en-US" dirty="0"/>
          </a:p>
        </p:txBody>
      </p:sp>
      <p:pic>
        <p:nvPicPr>
          <p:cNvPr id="12" name="Graphic 11">
            <a:extLst>
              <a:ext uri="{FF2B5EF4-FFF2-40B4-BE49-F238E27FC236}">
                <a16:creationId xmlns:a16="http://schemas.microsoft.com/office/drawing/2014/main" id="{45719EF3-43BC-5F74-7396-273F72ED3CBC}"/>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32292"/>
          <a:stretch/>
        </p:blipFill>
        <p:spPr>
          <a:xfrm>
            <a:off x="8001534" y="4944272"/>
            <a:ext cx="3848748" cy="1913728"/>
          </a:xfrm>
          <a:prstGeom prst="rect">
            <a:avLst/>
          </a:prstGeom>
        </p:spPr>
      </p:pic>
      <p:sp>
        <p:nvSpPr>
          <p:cNvPr id="13" name="Rectangle 12">
            <a:extLst>
              <a:ext uri="{FF2B5EF4-FFF2-40B4-BE49-F238E27FC236}">
                <a16:creationId xmlns:a16="http://schemas.microsoft.com/office/drawing/2014/main" id="{137D205C-32E5-5A54-8D89-CB56198B06E5}"/>
              </a:ext>
            </a:extLst>
          </p:cNvPr>
          <p:cNvSpPr/>
          <p:nvPr userDrawn="1"/>
        </p:nvSpPr>
        <p:spPr>
          <a:xfrm rot="5400000">
            <a:off x="3949200" y="3406143"/>
            <a:ext cx="6857999" cy="4571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7182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516D97AE-EB24-C3DA-21A1-E8EE4631ACE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118" r="47395" b="22709"/>
          <a:stretch/>
        </p:blipFill>
        <p:spPr>
          <a:xfrm flipH="1">
            <a:off x="4448831" y="805912"/>
            <a:ext cx="1464735" cy="4961437"/>
          </a:xfrm>
          <a:prstGeom prst="rect">
            <a:avLst/>
          </a:prstGeom>
        </p:spPr>
      </p:pic>
      <p:sp>
        <p:nvSpPr>
          <p:cNvPr id="10" name="Rectangle 9">
            <a:extLst>
              <a:ext uri="{FF2B5EF4-FFF2-40B4-BE49-F238E27FC236}">
                <a16:creationId xmlns:a16="http://schemas.microsoft.com/office/drawing/2014/main" id="{5CBF43B9-3946-05E6-521F-EE4BB59B49D0}"/>
              </a:ext>
            </a:extLst>
          </p:cNvPr>
          <p:cNvSpPr/>
          <p:nvPr userDrawn="1"/>
        </p:nvSpPr>
        <p:spPr>
          <a:xfrm>
            <a:off x="4434840" y="0"/>
            <a:ext cx="45719" cy="6858000"/>
          </a:xfrm>
          <a:prstGeom prst="rect">
            <a:avLst/>
          </a:prstGeom>
          <a:solidFill>
            <a:schemeClr val="tx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E14DEF57-E0D6-D7CA-5D3C-FC97EAB0620A}"/>
              </a:ext>
            </a:extLst>
          </p:cNvPr>
          <p:cNvSpPr>
            <a:spLocks noGrp="1"/>
          </p:cNvSpPr>
          <p:nvPr>
            <p:ph type="title"/>
          </p:nvPr>
        </p:nvSpPr>
        <p:spPr>
          <a:xfrm>
            <a:off x="5193792" y="557784"/>
            <a:ext cx="6419088" cy="1929384"/>
          </a:xfrm>
        </p:spPr>
        <p:txBody>
          <a:bodyPr anchor="b">
            <a:normAutofit/>
          </a:bodyPr>
          <a:lstStyle>
            <a:lvl1pPr algn="ctr">
              <a:defRPr sz="4400"/>
            </a:lvl1pPr>
          </a:lstStyle>
          <a:p>
            <a:r>
              <a:rPr lang="en-US" dirty="0"/>
              <a:t>Click to edit Master title style</a:t>
            </a:r>
          </a:p>
        </p:txBody>
      </p:sp>
      <p:sp>
        <p:nvSpPr>
          <p:cNvPr id="8" name="Picture Placeholder 6">
            <a:extLst>
              <a:ext uri="{FF2B5EF4-FFF2-40B4-BE49-F238E27FC236}">
                <a16:creationId xmlns:a16="http://schemas.microsoft.com/office/drawing/2014/main" id="{930B4666-31C5-1F2B-27D9-2A9F6EC970DD}"/>
              </a:ext>
            </a:extLst>
          </p:cNvPr>
          <p:cNvSpPr>
            <a:spLocks noGrp="1"/>
          </p:cNvSpPr>
          <p:nvPr>
            <p:ph type="pic" sz="quarter" idx="13"/>
          </p:nvPr>
        </p:nvSpPr>
        <p:spPr>
          <a:xfrm>
            <a:off x="0" y="0"/>
            <a:ext cx="4434464" cy="6858000"/>
          </a:xfrm>
        </p:spPr>
        <p:txBody>
          <a:bodyPr/>
          <a:lstStyle>
            <a:lvl1pPr marL="0" indent="0">
              <a:buNone/>
              <a:defRPr/>
            </a:lvl1pPr>
          </a:lstStyle>
          <a:p>
            <a:endParaRPr lang="en-US" dirty="0"/>
          </a:p>
        </p:txBody>
      </p:sp>
      <p:sp>
        <p:nvSpPr>
          <p:cNvPr id="9" name="Content Placeholder 8">
            <a:extLst>
              <a:ext uri="{FF2B5EF4-FFF2-40B4-BE49-F238E27FC236}">
                <a16:creationId xmlns:a16="http://schemas.microsoft.com/office/drawing/2014/main" id="{1DBC944E-6F68-C409-3596-8B6F50E09B9B}"/>
              </a:ext>
            </a:extLst>
          </p:cNvPr>
          <p:cNvSpPr>
            <a:spLocks noGrp="1"/>
          </p:cNvSpPr>
          <p:nvPr>
            <p:ph sz="quarter" idx="12"/>
          </p:nvPr>
        </p:nvSpPr>
        <p:spPr>
          <a:xfrm>
            <a:off x="5193792" y="3328416"/>
            <a:ext cx="6419088" cy="2441448"/>
          </a:xfrm>
        </p:spPr>
        <p:txBody>
          <a:bodyPr/>
          <a:lstStyle>
            <a:lvl1pPr marL="0" indent="0" algn="ctr">
              <a:lnSpc>
                <a:spcPct val="90000"/>
              </a:lnSpc>
              <a:spcAft>
                <a:spcPts val="1200"/>
              </a:spcAft>
              <a:buClr>
                <a:schemeClr val="accent2"/>
              </a:buClr>
              <a:buNone/>
              <a:defRPr sz="2400">
                <a:solidFill>
                  <a:schemeClr val="tx2">
                    <a:lumMod val="25000"/>
                  </a:schemeClr>
                </a:solidFill>
              </a:defRPr>
            </a:lvl1pPr>
            <a:lvl2pPr algn="ctr">
              <a:buClr>
                <a:schemeClr val="accent2"/>
              </a:buClr>
              <a:defRPr sz="2000">
                <a:solidFill>
                  <a:schemeClr val="tx2">
                    <a:lumMod val="25000"/>
                  </a:schemeClr>
                </a:solidFill>
              </a:defRPr>
            </a:lvl2pPr>
            <a:lvl3pPr algn="ctr">
              <a:buClr>
                <a:schemeClr val="accent2"/>
              </a:buClr>
              <a:defRPr sz="1800">
                <a:solidFill>
                  <a:schemeClr val="tx2">
                    <a:lumMod val="25000"/>
                  </a:schemeClr>
                </a:solidFill>
              </a:defRPr>
            </a:lvl3pPr>
            <a:lvl4pPr algn="ctr">
              <a:buClr>
                <a:schemeClr val="accent2"/>
              </a:buClr>
              <a:defRPr sz="1600">
                <a:solidFill>
                  <a:schemeClr val="tx2">
                    <a:lumMod val="25000"/>
                  </a:schemeClr>
                </a:solidFill>
              </a:defRPr>
            </a:lvl4pPr>
            <a:lvl5pPr algn="ctr">
              <a:buClr>
                <a:schemeClr val="accent2"/>
              </a:buClr>
              <a:defRPr sz="1400">
                <a:solidFill>
                  <a:schemeClr val="tx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03FE570D-F390-097A-83FE-FB9C9CD92EA6}"/>
              </a:ext>
            </a:extLst>
          </p:cNvPr>
          <p:cNvSpPr>
            <a:spLocks noGrp="1"/>
          </p:cNvSpPr>
          <p:nvPr>
            <p:ph type="ftr" sz="quarter" idx="10"/>
          </p:nvPr>
        </p:nvSpPr>
        <p:spPr>
          <a:xfrm>
            <a:off x="5193792" y="6356350"/>
            <a:ext cx="4114800" cy="365125"/>
          </a:xfrm>
        </p:spPr>
        <p:txBody>
          <a:bodyPr/>
          <a:lstStyle/>
          <a:p>
            <a:r>
              <a:rPr lang="en-US" dirty="0"/>
              <a:t>Presentation title</a:t>
            </a:r>
          </a:p>
        </p:txBody>
      </p:sp>
      <p:sp>
        <p:nvSpPr>
          <p:cNvPr id="4" name="Slide Number Placeholder 3">
            <a:extLst>
              <a:ext uri="{FF2B5EF4-FFF2-40B4-BE49-F238E27FC236}">
                <a16:creationId xmlns:a16="http://schemas.microsoft.com/office/drawing/2014/main" id="{3D119F3A-839F-70D5-1136-F47387FBF61F}"/>
              </a:ext>
            </a:extLst>
          </p:cNvPr>
          <p:cNvSpPr>
            <a:spLocks noGrp="1"/>
          </p:cNvSpPr>
          <p:nvPr>
            <p:ph type="sldNum" sz="quarter" idx="11"/>
          </p:nvPr>
        </p:nvSpPr>
        <p:spPr>
          <a:xfrm>
            <a:off x="10635996" y="6356350"/>
            <a:ext cx="784860" cy="365125"/>
          </a:xfrm>
        </p:spPr>
        <p:txBody>
          <a:bodyPr/>
          <a:lstStyle/>
          <a:p>
            <a:fld id="{294A09A9-5501-47C1-A89A-A340965A2BE2}" type="slidenum">
              <a:rPr lang="en-US" smtClean="0"/>
              <a:pPr/>
              <a:t>‹#›</a:t>
            </a:fld>
            <a:endParaRPr lang="en-US" dirty="0"/>
          </a:p>
        </p:txBody>
      </p:sp>
      <p:cxnSp>
        <p:nvCxnSpPr>
          <p:cNvPr id="13" name="Straight Connector 12">
            <a:extLst>
              <a:ext uri="{FF2B5EF4-FFF2-40B4-BE49-F238E27FC236}">
                <a16:creationId xmlns:a16="http://schemas.microsoft.com/office/drawing/2014/main" id="{689EEBF9-800C-88AE-FE83-60B5F47AFC14}"/>
              </a:ext>
            </a:extLst>
          </p:cNvPr>
          <p:cNvCxnSpPr>
            <a:cxnSpLocks/>
          </p:cNvCxnSpPr>
          <p:nvPr userDrawn="1"/>
        </p:nvCxnSpPr>
        <p:spPr>
          <a:xfrm>
            <a:off x="6174481" y="2843389"/>
            <a:ext cx="4376421"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text&#10;&#10;Description automatically generated">
            <a:extLst>
              <a:ext uri="{FF2B5EF4-FFF2-40B4-BE49-F238E27FC236}">
                <a16:creationId xmlns:a16="http://schemas.microsoft.com/office/drawing/2014/main" id="{301D77B6-9ED1-094C-66A3-7D5AB0CDEA47}"/>
              </a:ext>
            </a:extLst>
          </p:cNvPr>
          <p:cNvPicPr>
            <a:picLocks noChangeAspect="1"/>
          </p:cNvPicPr>
          <p:nvPr userDrawn="1"/>
        </p:nvPicPr>
        <p:blipFill>
          <a:blip r:embed="rId4" cstate="screen">
            <a:extLst>
              <a:ext uri="{BEBA8EAE-BF5A-486C-A8C5-ECC9F3942E4B}">
                <a14:imgProps xmlns:a14="http://schemas.microsoft.com/office/drawing/2010/main">
                  <a14:imgLayer r:embed="rId5">
                    <a14:imgEffect>
                      <a14:saturation sat="35000"/>
                    </a14:imgEffect>
                  </a14:imgLayer>
                </a14:imgProps>
              </a:ext>
              <a:ext uri="{28A0092B-C50C-407E-A947-70E740481C1C}">
                <a14:useLocalDpi xmlns:a14="http://schemas.microsoft.com/office/drawing/2010/main"/>
              </a:ext>
            </a:extLst>
          </a:blip>
          <a:stretch>
            <a:fillRect/>
          </a:stretch>
        </p:blipFill>
        <p:spPr>
          <a:xfrm>
            <a:off x="7914042" y="2702904"/>
            <a:ext cx="972078" cy="285381"/>
          </a:xfrm>
          <a:prstGeom prst="rect">
            <a:avLst/>
          </a:prstGeom>
        </p:spPr>
      </p:pic>
    </p:spTree>
    <p:extLst>
      <p:ext uri="{BB962C8B-B14F-4D97-AF65-F5344CB8AC3E}">
        <p14:creationId xmlns:p14="http://schemas.microsoft.com/office/powerpoint/2010/main" val="1942649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865A83-7754-90AF-ABA5-0759C2C74767}"/>
              </a:ext>
            </a:extLst>
          </p:cNvPr>
          <p:cNvSpPr/>
          <p:nvPr userDrawn="1"/>
        </p:nvSpPr>
        <p:spPr>
          <a:xfrm>
            <a:off x="-1" y="0"/>
            <a:ext cx="12188952" cy="204825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10998D-17F5-CC68-2E37-9789F050BF62}"/>
              </a:ext>
            </a:extLst>
          </p:cNvPr>
          <p:cNvSpPr>
            <a:spLocks noGrp="1"/>
          </p:cNvSpPr>
          <p:nvPr>
            <p:ph type="title"/>
          </p:nvPr>
        </p:nvSpPr>
        <p:spPr>
          <a:xfrm>
            <a:off x="932688" y="228600"/>
            <a:ext cx="9528048" cy="1600200"/>
          </a:xfrm>
        </p:spPr>
        <p:txBody>
          <a:bodyPr/>
          <a:lstStyle>
            <a:lvl1pPr>
              <a:defRPr>
                <a:solidFill>
                  <a:schemeClr val="bg1"/>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1DBC944E-6F68-C409-3596-8B6F50E09B9B}"/>
              </a:ext>
            </a:extLst>
          </p:cNvPr>
          <p:cNvSpPr>
            <a:spLocks noGrp="1"/>
          </p:cNvSpPr>
          <p:nvPr>
            <p:ph sz="quarter" idx="12"/>
          </p:nvPr>
        </p:nvSpPr>
        <p:spPr>
          <a:xfrm>
            <a:off x="932688" y="2770632"/>
            <a:ext cx="2487168" cy="3502152"/>
          </a:xfrm>
        </p:spPr>
        <p:txBody>
          <a:bodyPr lIns="91440" rIns="91440"/>
          <a:lstStyle>
            <a:lvl1pPr marL="0" indent="0">
              <a:spcAft>
                <a:spcPts val="1200"/>
              </a:spcAft>
              <a:buClr>
                <a:schemeClr val="accent2"/>
              </a:buClr>
              <a:buNone/>
              <a:defRPr sz="2400">
                <a:solidFill>
                  <a:schemeClr val="tx2">
                    <a:lumMod val="25000"/>
                  </a:schemeClr>
                </a:solidFill>
              </a:defRPr>
            </a:lvl1pPr>
            <a:lvl2pPr marL="228600">
              <a:spcBef>
                <a:spcPts val="1000"/>
              </a:spcBef>
              <a:buClr>
                <a:schemeClr val="accent2"/>
              </a:buClr>
              <a:defRPr sz="2400">
                <a:solidFill>
                  <a:schemeClr val="tx2">
                    <a:lumMod val="25000"/>
                  </a:schemeClr>
                </a:solidFill>
              </a:defRPr>
            </a:lvl2pPr>
            <a:lvl3pPr marL="685800">
              <a:buClr>
                <a:schemeClr val="accent2"/>
              </a:buClr>
              <a:defRPr sz="2000">
                <a:solidFill>
                  <a:schemeClr val="tx2">
                    <a:lumMod val="25000"/>
                  </a:schemeClr>
                </a:solidFill>
              </a:defRPr>
            </a:lvl3pPr>
            <a:lvl4pPr marL="1143000">
              <a:buClr>
                <a:schemeClr val="accent2"/>
              </a:buClr>
              <a:defRPr sz="1800">
                <a:solidFill>
                  <a:schemeClr val="tx2">
                    <a:lumMod val="25000"/>
                  </a:schemeClr>
                </a:solidFill>
              </a:defRPr>
            </a:lvl4pPr>
            <a:lvl5pPr marL="1600200">
              <a:buClr>
                <a:schemeClr val="accent2"/>
              </a:buClr>
              <a:defRPr sz="1600">
                <a:solidFill>
                  <a:schemeClr val="tx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8">
            <a:extLst>
              <a:ext uri="{FF2B5EF4-FFF2-40B4-BE49-F238E27FC236}">
                <a16:creationId xmlns:a16="http://schemas.microsoft.com/office/drawing/2014/main" id="{450D1A9C-4404-2909-F0C4-B7571474C940}"/>
              </a:ext>
            </a:extLst>
          </p:cNvPr>
          <p:cNvSpPr>
            <a:spLocks noGrp="1"/>
          </p:cNvSpPr>
          <p:nvPr>
            <p:ph sz="quarter" idx="13"/>
          </p:nvPr>
        </p:nvSpPr>
        <p:spPr>
          <a:xfrm>
            <a:off x="3785616" y="2770632"/>
            <a:ext cx="7571232" cy="3392424"/>
          </a:xfrm>
        </p:spPr>
        <p:txBody>
          <a:bodyPr/>
          <a:lstStyle>
            <a:lvl1pPr marL="0" indent="0">
              <a:spcAft>
                <a:spcPts val="0"/>
              </a:spcAft>
              <a:buClr>
                <a:schemeClr val="accent2"/>
              </a:buClr>
              <a:buNone/>
              <a:defRPr sz="2400">
                <a:solidFill>
                  <a:schemeClr val="tx2">
                    <a:lumMod val="25000"/>
                  </a:schemeClr>
                </a:solidFill>
              </a:defRPr>
            </a:lvl1pPr>
            <a:lvl2pPr marL="228600">
              <a:spcBef>
                <a:spcPts val="1000"/>
              </a:spcBef>
              <a:buClr>
                <a:schemeClr val="accent2"/>
              </a:buClr>
              <a:defRPr sz="2400">
                <a:solidFill>
                  <a:schemeClr val="tx2">
                    <a:lumMod val="25000"/>
                  </a:schemeClr>
                </a:solidFill>
              </a:defRPr>
            </a:lvl2pPr>
            <a:lvl3pPr marL="685800">
              <a:buClr>
                <a:schemeClr val="accent2"/>
              </a:buClr>
              <a:defRPr sz="2000">
                <a:solidFill>
                  <a:schemeClr val="tx2">
                    <a:lumMod val="25000"/>
                  </a:schemeClr>
                </a:solidFill>
              </a:defRPr>
            </a:lvl3pPr>
            <a:lvl4pPr marL="1143000">
              <a:buClr>
                <a:schemeClr val="accent2"/>
              </a:buClr>
              <a:defRPr sz="1800">
                <a:solidFill>
                  <a:schemeClr val="tx2">
                    <a:lumMod val="25000"/>
                  </a:schemeClr>
                </a:solidFill>
              </a:defRPr>
            </a:lvl4pPr>
            <a:lvl5pPr marL="1600200">
              <a:buClr>
                <a:schemeClr val="accent2"/>
              </a:buClr>
              <a:defRPr sz="1600">
                <a:solidFill>
                  <a:schemeClr val="tx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03FE570D-F390-097A-83FE-FB9C9CD92EA6}"/>
              </a:ext>
            </a:extLst>
          </p:cNvPr>
          <p:cNvSpPr>
            <a:spLocks noGrp="1"/>
          </p:cNvSpPr>
          <p:nvPr>
            <p:ph type="ftr" sz="quarter" idx="10"/>
          </p:nvPr>
        </p:nvSpPr>
        <p:spPr>
          <a:xfrm>
            <a:off x="932688" y="6356350"/>
            <a:ext cx="4114800" cy="365125"/>
          </a:xfrm>
        </p:spPr>
        <p:txBody>
          <a:bodyPr/>
          <a:lstStyle/>
          <a:p>
            <a:r>
              <a:rPr lang="en-US" dirty="0"/>
              <a:t>Presentation title</a:t>
            </a:r>
          </a:p>
        </p:txBody>
      </p:sp>
      <p:sp>
        <p:nvSpPr>
          <p:cNvPr id="4" name="Slide Number Placeholder 3">
            <a:extLst>
              <a:ext uri="{FF2B5EF4-FFF2-40B4-BE49-F238E27FC236}">
                <a16:creationId xmlns:a16="http://schemas.microsoft.com/office/drawing/2014/main" id="{3D119F3A-839F-70D5-1136-F47387FBF61F}"/>
              </a:ext>
            </a:extLst>
          </p:cNvPr>
          <p:cNvSpPr>
            <a:spLocks noGrp="1"/>
          </p:cNvSpPr>
          <p:nvPr>
            <p:ph type="sldNum" sz="quarter" idx="11"/>
          </p:nvPr>
        </p:nvSpPr>
        <p:spPr>
          <a:xfrm>
            <a:off x="10635996" y="6356350"/>
            <a:ext cx="784860" cy="365125"/>
          </a:xfrm>
        </p:spPr>
        <p:txBody>
          <a:bodyPr/>
          <a:lstStyle/>
          <a:p>
            <a:fld id="{294A09A9-5501-47C1-A89A-A340965A2BE2}" type="slidenum">
              <a:rPr lang="en-US" smtClean="0"/>
              <a:pPr/>
              <a:t>‹#›</a:t>
            </a:fld>
            <a:endParaRPr lang="en-US" dirty="0"/>
          </a:p>
        </p:txBody>
      </p:sp>
      <p:pic>
        <p:nvPicPr>
          <p:cNvPr id="8" name="Graphic 7">
            <a:extLst>
              <a:ext uri="{FF2B5EF4-FFF2-40B4-BE49-F238E27FC236}">
                <a16:creationId xmlns:a16="http://schemas.microsoft.com/office/drawing/2014/main" id="{D1885D14-9B48-E0B1-43FF-B19F5005FDA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32292"/>
          <a:stretch/>
        </p:blipFill>
        <p:spPr>
          <a:xfrm>
            <a:off x="8472405" y="132047"/>
            <a:ext cx="3848748" cy="1913728"/>
          </a:xfrm>
          <a:prstGeom prst="rect">
            <a:avLst/>
          </a:prstGeom>
        </p:spPr>
      </p:pic>
      <p:sp>
        <p:nvSpPr>
          <p:cNvPr id="10" name="Rectangle 9">
            <a:extLst>
              <a:ext uri="{FF2B5EF4-FFF2-40B4-BE49-F238E27FC236}">
                <a16:creationId xmlns:a16="http://schemas.microsoft.com/office/drawing/2014/main" id="{CD7ECFC8-50F2-4F2A-960A-F4F79E198620}"/>
              </a:ext>
            </a:extLst>
          </p:cNvPr>
          <p:cNvSpPr/>
          <p:nvPr userDrawn="1"/>
        </p:nvSpPr>
        <p:spPr>
          <a:xfrm>
            <a:off x="0" y="2022420"/>
            <a:ext cx="12192000" cy="4571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399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865A83-7754-90AF-ABA5-0759C2C74767}"/>
              </a:ext>
            </a:extLst>
          </p:cNvPr>
          <p:cNvSpPr/>
          <p:nvPr userDrawn="1"/>
        </p:nvSpPr>
        <p:spPr>
          <a:xfrm>
            <a:off x="-1" y="0"/>
            <a:ext cx="12188952" cy="204825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10998D-17F5-CC68-2E37-9789F050BF62}"/>
              </a:ext>
            </a:extLst>
          </p:cNvPr>
          <p:cNvSpPr>
            <a:spLocks noGrp="1"/>
          </p:cNvSpPr>
          <p:nvPr>
            <p:ph type="title"/>
          </p:nvPr>
        </p:nvSpPr>
        <p:spPr>
          <a:xfrm>
            <a:off x="932688" y="228600"/>
            <a:ext cx="9528048" cy="1600200"/>
          </a:xfrm>
        </p:spPr>
        <p:txBody>
          <a:bodyPr/>
          <a:lstStyle>
            <a:lvl1pPr>
              <a:defRPr>
                <a:solidFill>
                  <a:schemeClr val="bg1"/>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1DBC944E-6F68-C409-3596-8B6F50E09B9B}"/>
              </a:ext>
            </a:extLst>
          </p:cNvPr>
          <p:cNvSpPr>
            <a:spLocks noGrp="1"/>
          </p:cNvSpPr>
          <p:nvPr>
            <p:ph sz="quarter" idx="12"/>
          </p:nvPr>
        </p:nvSpPr>
        <p:spPr>
          <a:xfrm>
            <a:off x="932688" y="2432304"/>
            <a:ext cx="6163056" cy="3739896"/>
          </a:xfrm>
        </p:spPr>
        <p:txBody>
          <a:bodyPr lIns="91440" rIns="91440"/>
          <a:lstStyle>
            <a:lvl1pPr marL="228600" indent="-228600">
              <a:spcAft>
                <a:spcPts val="0"/>
              </a:spcAft>
              <a:buClr>
                <a:schemeClr val="accent2"/>
              </a:buClr>
              <a:buFont typeface="Arial" panose="020B0604020202020204" pitchFamily="34" charset="0"/>
              <a:buChar char="•"/>
              <a:defRPr sz="2400">
                <a:solidFill>
                  <a:schemeClr val="tx2">
                    <a:lumMod val="25000"/>
                  </a:schemeClr>
                </a:solidFill>
              </a:defRPr>
            </a:lvl1pPr>
            <a:lvl2pPr marL="685800">
              <a:spcBef>
                <a:spcPts val="500"/>
              </a:spcBef>
              <a:buClr>
                <a:schemeClr val="accent2"/>
              </a:buClr>
              <a:defRPr sz="2400">
                <a:solidFill>
                  <a:schemeClr val="tx2">
                    <a:lumMod val="25000"/>
                  </a:schemeClr>
                </a:solidFill>
              </a:defRPr>
            </a:lvl2pPr>
            <a:lvl3pPr marL="1143000">
              <a:buClr>
                <a:schemeClr val="accent2"/>
              </a:buClr>
              <a:defRPr sz="2000">
                <a:solidFill>
                  <a:schemeClr val="tx2">
                    <a:lumMod val="25000"/>
                  </a:schemeClr>
                </a:solidFill>
              </a:defRPr>
            </a:lvl3pPr>
            <a:lvl4pPr marL="1600200">
              <a:buClr>
                <a:schemeClr val="accent2"/>
              </a:buClr>
              <a:defRPr sz="1800">
                <a:solidFill>
                  <a:schemeClr val="tx2">
                    <a:lumMod val="25000"/>
                  </a:schemeClr>
                </a:solidFill>
              </a:defRPr>
            </a:lvl4pPr>
            <a:lvl5pPr marL="2057400">
              <a:buClr>
                <a:schemeClr val="accent2"/>
              </a:buClr>
              <a:defRPr sz="1600">
                <a:solidFill>
                  <a:schemeClr val="tx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8">
            <a:extLst>
              <a:ext uri="{FF2B5EF4-FFF2-40B4-BE49-F238E27FC236}">
                <a16:creationId xmlns:a16="http://schemas.microsoft.com/office/drawing/2014/main" id="{450D1A9C-4404-2909-F0C4-B7571474C940}"/>
              </a:ext>
            </a:extLst>
          </p:cNvPr>
          <p:cNvSpPr>
            <a:spLocks noGrp="1"/>
          </p:cNvSpPr>
          <p:nvPr>
            <p:ph sz="quarter" idx="13"/>
          </p:nvPr>
        </p:nvSpPr>
        <p:spPr>
          <a:xfrm>
            <a:off x="7424928" y="2441448"/>
            <a:ext cx="4169664" cy="3703320"/>
          </a:xfrm>
        </p:spPr>
        <p:txBody>
          <a:bodyPr/>
          <a:lstStyle>
            <a:lvl1pPr marL="0" indent="0">
              <a:spcAft>
                <a:spcPts val="0"/>
              </a:spcAft>
              <a:buClr>
                <a:schemeClr val="accent2"/>
              </a:buClr>
              <a:buNone/>
              <a:defRPr sz="2400">
                <a:solidFill>
                  <a:schemeClr val="tx2">
                    <a:lumMod val="25000"/>
                  </a:schemeClr>
                </a:solidFill>
              </a:defRPr>
            </a:lvl1pPr>
            <a:lvl2pPr marL="228600">
              <a:spcBef>
                <a:spcPts val="1000"/>
              </a:spcBef>
              <a:buClr>
                <a:schemeClr val="accent2"/>
              </a:buClr>
              <a:defRPr sz="2400">
                <a:solidFill>
                  <a:schemeClr val="tx2">
                    <a:lumMod val="25000"/>
                  </a:schemeClr>
                </a:solidFill>
              </a:defRPr>
            </a:lvl2pPr>
            <a:lvl3pPr marL="685800">
              <a:buClr>
                <a:schemeClr val="accent2"/>
              </a:buClr>
              <a:defRPr sz="2000">
                <a:solidFill>
                  <a:schemeClr val="tx2">
                    <a:lumMod val="25000"/>
                  </a:schemeClr>
                </a:solidFill>
              </a:defRPr>
            </a:lvl3pPr>
            <a:lvl4pPr marL="1143000">
              <a:buClr>
                <a:schemeClr val="accent2"/>
              </a:buClr>
              <a:defRPr sz="1800">
                <a:solidFill>
                  <a:schemeClr val="tx2">
                    <a:lumMod val="25000"/>
                  </a:schemeClr>
                </a:solidFill>
              </a:defRPr>
            </a:lvl4pPr>
            <a:lvl5pPr marL="1600200">
              <a:buClr>
                <a:schemeClr val="accent2"/>
              </a:buClr>
              <a:defRPr sz="1600">
                <a:solidFill>
                  <a:schemeClr val="tx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03FE570D-F390-097A-83FE-FB9C9CD92EA6}"/>
              </a:ext>
            </a:extLst>
          </p:cNvPr>
          <p:cNvSpPr>
            <a:spLocks noGrp="1"/>
          </p:cNvSpPr>
          <p:nvPr>
            <p:ph type="ftr" sz="quarter" idx="10"/>
          </p:nvPr>
        </p:nvSpPr>
        <p:spPr>
          <a:xfrm>
            <a:off x="932688" y="6356350"/>
            <a:ext cx="4114800" cy="365125"/>
          </a:xfrm>
        </p:spPr>
        <p:txBody>
          <a:bodyPr/>
          <a:lstStyle/>
          <a:p>
            <a:r>
              <a:rPr lang="en-US" dirty="0"/>
              <a:t>Presentation title</a:t>
            </a:r>
          </a:p>
        </p:txBody>
      </p:sp>
      <p:sp>
        <p:nvSpPr>
          <p:cNvPr id="4" name="Slide Number Placeholder 3">
            <a:extLst>
              <a:ext uri="{FF2B5EF4-FFF2-40B4-BE49-F238E27FC236}">
                <a16:creationId xmlns:a16="http://schemas.microsoft.com/office/drawing/2014/main" id="{3D119F3A-839F-70D5-1136-F47387FBF61F}"/>
              </a:ext>
            </a:extLst>
          </p:cNvPr>
          <p:cNvSpPr>
            <a:spLocks noGrp="1"/>
          </p:cNvSpPr>
          <p:nvPr>
            <p:ph type="sldNum" sz="quarter" idx="11"/>
          </p:nvPr>
        </p:nvSpPr>
        <p:spPr>
          <a:xfrm>
            <a:off x="10635996" y="6356350"/>
            <a:ext cx="784860" cy="365125"/>
          </a:xfrm>
        </p:spPr>
        <p:txBody>
          <a:bodyPr/>
          <a:lstStyle/>
          <a:p>
            <a:fld id="{294A09A9-5501-47C1-A89A-A340965A2BE2}" type="slidenum">
              <a:rPr lang="en-US" smtClean="0"/>
              <a:pPr/>
              <a:t>‹#›</a:t>
            </a:fld>
            <a:endParaRPr lang="en-US" dirty="0"/>
          </a:p>
        </p:txBody>
      </p:sp>
      <p:pic>
        <p:nvPicPr>
          <p:cNvPr id="8" name="Graphic 7">
            <a:extLst>
              <a:ext uri="{FF2B5EF4-FFF2-40B4-BE49-F238E27FC236}">
                <a16:creationId xmlns:a16="http://schemas.microsoft.com/office/drawing/2014/main" id="{D1885D14-9B48-E0B1-43FF-B19F5005FDA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32292"/>
          <a:stretch/>
        </p:blipFill>
        <p:spPr>
          <a:xfrm>
            <a:off x="8472405" y="132047"/>
            <a:ext cx="3848748" cy="1913728"/>
          </a:xfrm>
          <a:prstGeom prst="rect">
            <a:avLst/>
          </a:prstGeom>
        </p:spPr>
      </p:pic>
      <p:sp>
        <p:nvSpPr>
          <p:cNvPr id="10" name="Rectangle 9">
            <a:extLst>
              <a:ext uri="{FF2B5EF4-FFF2-40B4-BE49-F238E27FC236}">
                <a16:creationId xmlns:a16="http://schemas.microsoft.com/office/drawing/2014/main" id="{CD7ECFC8-50F2-4F2A-960A-F4F79E198620}"/>
              </a:ext>
            </a:extLst>
          </p:cNvPr>
          <p:cNvSpPr/>
          <p:nvPr userDrawn="1"/>
        </p:nvSpPr>
        <p:spPr>
          <a:xfrm>
            <a:off x="0" y="2022420"/>
            <a:ext cx="12192000" cy="4571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1EB1C5A3-22FF-382D-3801-B6D9C4AC53E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52051"/>
          <a:stretch/>
        </p:blipFill>
        <p:spPr>
          <a:xfrm>
            <a:off x="4629335" y="1815780"/>
            <a:ext cx="5586493" cy="5042220"/>
          </a:xfrm>
          <a:prstGeom prst="rect">
            <a:avLst/>
          </a:prstGeom>
        </p:spPr>
      </p:pic>
    </p:spTree>
    <p:extLst>
      <p:ext uri="{BB962C8B-B14F-4D97-AF65-F5344CB8AC3E}">
        <p14:creationId xmlns:p14="http://schemas.microsoft.com/office/powerpoint/2010/main" val="659767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865A83-7754-90AF-ABA5-0759C2C74767}"/>
              </a:ext>
            </a:extLst>
          </p:cNvPr>
          <p:cNvSpPr/>
          <p:nvPr userDrawn="1"/>
        </p:nvSpPr>
        <p:spPr>
          <a:xfrm>
            <a:off x="-1" y="0"/>
            <a:ext cx="12188952" cy="204825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10998D-17F5-CC68-2E37-9789F050BF62}"/>
              </a:ext>
            </a:extLst>
          </p:cNvPr>
          <p:cNvSpPr>
            <a:spLocks noGrp="1"/>
          </p:cNvSpPr>
          <p:nvPr>
            <p:ph type="title"/>
          </p:nvPr>
        </p:nvSpPr>
        <p:spPr>
          <a:xfrm>
            <a:off x="932688" y="228600"/>
            <a:ext cx="9528048" cy="1600200"/>
          </a:xfrm>
        </p:spPr>
        <p:txBody>
          <a:bodyPr/>
          <a:lstStyle>
            <a:lvl1pPr>
              <a:defRPr>
                <a:solidFill>
                  <a:schemeClr val="bg1"/>
                </a:solidFill>
              </a:defRPr>
            </a:lvl1pPr>
          </a:lstStyle>
          <a:p>
            <a:r>
              <a:rPr lang="en-US"/>
              <a:t>Click to edit Master title style</a:t>
            </a:r>
          </a:p>
        </p:txBody>
      </p:sp>
      <p:sp>
        <p:nvSpPr>
          <p:cNvPr id="11" name="Content Placeholder 8">
            <a:extLst>
              <a:ext uri="{FF2B5EF4-FFF2-40B4-BE49-F238E27FC236}">
                <a16:creationId xmlns:a16="http://schemas.microsoft.com/office/drawing/2014/main" id="{450D1A9C-4404-2909-F0C4-B7571474C940}"/>
              </a:ext>
            </a:extLst>
          </p:cNvPr>
          <p:cNvSpPr>
            <a:spLocks noGrp="1"/>
          </p:cNvSpPr>
          <p:nvPr>
            <p:ph sz="quarter" idx="13"/>
          </p:nvPr>
        </p:nvSpPr>
        <p:spPr>
          <a:xfrm>
            <a:off x="841248" y="2770632"/>
            <a:ext cx="10515600" cy="3392424"/>
          </a:xfrm>
        </p:spPr>
        <p:txBody>
          <a:bodyPr/>
          <a:lstStyle>
            <a:lvl1pPr marL="0" indent="0">
              <a:spcAft>
                <a:spcPts val="0"/>
              </a:spcAft>
              <a:buClr>
                <a:schemeClr val="accent2"/>
              </a:buClr>
              <a:buNone/>
              <a:defRPr sz="2400">
                <a:solidFill>
                  <a:schemeClr val="tx2">
                    <a:lumMod val="25000"/>
                  </a:schemeClr>
                </a:solidFill>
              </a:defRPr>
            </a:lvl1pPr>
            <a:lvl2pPr marL="228600">
              <a:spcBef>
                <a:spcPts val="1000"/>
              </a:spcBef>
              <a:buClr>
                <a:schemeClr val="accent2"/>
              </a:buClr>
              <a:defRPr sz="2400">
                <a:solidFill>
                  <a:schemeClr val="tx2">
                    <a:lumMod val="25000"/>
                  </a:schemeClr>
                </a:solidFill>
              </a:defRPr>
            </a:lvl2pPr>
            <a:lvl3pPr marL="685800">
              <a:buClr>
                <a:schemeClr val="accent2"/>
              </a:buClr>
              <a:defRPr sz="2000">
                <a:solidFill>
                  <a:schemeClr val="tx2">
                    <a:lumMod val="25000"/>
                  </a:schemeClr>
                </a:solidFill>
              </a:defRPr>
            </a:lvl3pPr>
            <a:lvl4pPr marL="1143000">
              <a:buClr>
                <a:schemeClr val="accent2"/>
              </a:buClr>
              <a:defRPr sz="1800">
                <a:solidFill>
                  <a:schemeClr val="tx2">
                    <a:lumMod val="25000"/>
                  </a:schemeClr>
                </a:solidFill>
              </a:defRPr>
            </a:lvl4pPr>
            <a:lvl5pPr marL="1600200">
              <a:buClr>
                <a:schemeClr val="accent2"/>
              </a:buClr>
              <a:defRPr sz="1600">
                <a:solidFill>
                  <a:schemeClr val="tx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03FE570D-F390-097A-83FE-FB9C9CD92EA6}"/>
              </a:ext>
            </a:extLst>
          </p:cNvPr>
          <p:cNvSpPr>
            <a:spLocks noGrp="1"/>
          </p:cNvSpPr>
          <p:nvPr>
            <p:ph type="ftr" sz="quarter" idx="10"/>
          </p:nvPr>
        </p:nvSpPr>
        <p:spPr>
          <a:xfrm>
            <a:off x="932688" y="6356350"/>
            <a:ext cx="4114800" cy="365125"/>
          </a:xfrm>
        </p:spPr>
        <p:txBody>
          <a:bodyPr/>
          <a:lstStyle/>
          <a:p>
            <a:r>
              <a:rPr lang="en-US" dirty="0"/>
              <a:t>Presentation title</a:t>
            </a:r>
          </a:p>
        </p:txBody>
      </p:sp>
      <p:sp>
        <p:nvSpPr>
          <p:cNvPr id="4" name="Slide Number Placeholder 3">
            <a:extLst>
              <a:ext uri="{FF2B5EF4-FFF2-40B4-BE49-F238E27FC236}">
                <a16:creationId xmlns:a16="http://schemas.microsoft.com/office/drawing/2014/main" id="{3D119F3A-839F-70D5-1136-F47387FBF61F}"/>
              </a:ext>
            </a:extLst>
          </p:cNvPr>
          <p:cNvSpPr>
            <a:spLocks noGrp="1"/>
          </p:cNvSpPr>
          <p:nvPr>
            <p:ph type="sldNum" sz="quarter" idx="11"/>
          </p:nvPr>
        </p:nvSpPr>
        <p:spPr>
          <a:xfrm>
            <a:off x="10635996" y="6356350"/>
            <a:ext cx="784860" cy="365125"/>
          </a:xfrm>
        </p:spPr>
        <p:txBody>
          <a:bodyPr/>
          <a:lstStyle/>
          <a:p>
            <a:fld id="{294A09A9-5501-47C1-A89A-A340965A2BE2}" type="slidenum">
              <a:rPr lang="en-US" smtClean="0"/>
              <a:pPr/>
              <a:t>‹#›</a:t>
            </a:fld>
            <a:endParaRPr lang="en-US" dirty="0"/>
          </a:p>
        </p:txBody>
      </p:sp>
      <p:pic>
        <p:nvPicPr>
          <p:cNvPr id="8" name="Graphic 7">
            <a:extLst>
              <a:ext uri="{FF2B5EF4-FFF2-40B4-BE49-F238E27FC236}">
                <a16:creationId xmlns:a16="http://schemas.microsoft.com/office/drawing/2014/main" id="{D1885D14-9B48-E0B1-43FF-B19F5005FDA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32292"/>
          <a:stretch/>
        </p:blipFill>
        <p:spPr>
          <a:xfrm>
            <a:off x="8472405" y="132047"/>
            <a:ext cx="3848748" cy="1913728"/>
          </a:xfrm>
          <a:prstGeom prst="rect">
            <a:avLst/>
          </a:prstGeom>
        </p:spPr>
      </p:pic>
      <p:sp>
        <p:nvSpPr>
          <p:cNvPr id="10" name="Rectangle 9">
            <a:extLst>
              <a:ext uri="{FF2B5EF4-FFF2-40B4-BE49-F238E27FC236}">
                <a16:creationId xmlns:a16="http://schemas.microsoft.com/office/drawing/2014/main" id="{CD7ECFC8-50F2-4F2A-960A-F4F79E198620}"/>
              </a:ext>
            </a:extLst>
          </p:cNvPr>
          <p:cNvSpPr/>
          <p:nvPr userDrawn="1"/>
        </p:nvSpPr>
        <p:spPr>
          <a:xfrm>
            <a:off x="0" y="2022420"/>
            <a:ext cx="12192000" cy="4571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20999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68B802A0-174F-ED42-DB3C-30B25D7D20B7}"/>
              </a:ext>
            </a:extLst>
          </p:cNvPr>
          <p:cNvSpPr>
            <a:spLocks noGrp="1"/>
          </p:cNvSpPr>
          <p:nvPr>
            <p:ph type="pic" sz="quarter" idx="10"/>
          </p:nvPr>
        </p:nvSpPr>
        <p:spPr>
          <a:xfrm>
            <a:off x="0" y="0"/>
            <a:ext cx="12192000" cy="6858000"/>
          </a:xfrm>
          <a:solidFill>
            <a:schemeClr val="tx1">
              <a:lumMod val="50000"/>
              <a:lumOff val="50000"/>
            </a:schemeClr>
          </a:solidFill>
        </p:spPr>
        <p:txBody>
          <a:bodyPr/>
          <a:lstStyle>
            <a:lvl1pPr marL="0" indent="0">
              <a:buNone/>
              <a:defRPr>
                <a:solidFill>
                  <a:schemeClr val="bg1"/>
                </a:solidFill>
              </a:defRPr>
            </a:lvl1pPr>
          </a:lstStyle>
          <a:p>
            <a:endParaRPr lang="en-US" dirty="0"/>
          </a:p>
        </p:txBody>
      </p:sp>
      <p:sp>
        <p:nvSpPr>
          <p:cNvPr id="5" name="Title 1">
            <a:extLst>
              <a:ext uri="{FF2B5EF4-FFF2-40B4-BE49-F238E27FC236}">
                <a16:creationId xmlns:a16="http://schemas.microsoft.com/office/drawing/2014/main" id="{C5682FAF-43FC-D4B4-4D6A-E5D70198C128}"/>
              </a:ext>
            </a:extLst>
          </p:cNvPr>
          <p:cNvSpPr>
            <a:spLocks noGrp="1"/>
          </p:cNvSpPr>
          <p:nvPr>
            <p:ph type="ctrTitle"/>
          </p:nvPr>
        </p:nvSpPr>
        <p:spPr>
          <a:xfrm>
            <a:off x="1627632" y="822960"/>
            <a:ext cx="6327648" cy="2221992"/>
          </a:xfrm>
          <a:noFill/>
        </p:spPr>
        <p:txBody>
          <a:bodyPr anchor="b">
            <a:noAutofit/>
          </a:bodyPr>
          <a:lstStyle>
            <a:lvl1pPr algn="l">
              <a:defRPr sz="4800">
                <a:solidFill>
                  <a:schemeClr val="bg1"/>
                </a:solidFill>
              </a:defRPr>
            </a:lvl1pPr>
          </a:lstStyle>
          <a:p>
            <a:r>
              <a:rPr lang="en-US" dirty="0"/>
              <a:t>Click to edit Master title style</a:t>
            </a:r>
          </a:p>
        </p:txBody>
      </p:sp>
      <p:sp>
        <p:nvSpPr>
          <p:cNvPr id="2" name="Subtitle 2">
            <a:extLst>
              <a:ext uri="{FF2B5EF4-FFF2-40B4-BE49-F238E27FC236}">
                <a16:creationId xmlns:a16="http://schemas.microsoft.com/office/drawing/2014/main" id="{FB724EDC-0FF4-BC78-C7CF-5B31189CBFC2}"/>
              </a:ext>
            </a:extLst>
          </p:cNvPr>
          <p:cNvSpPr>
            <a:spLocks noGrp="1"/>
          </p:cNvSpPr>
          <p:nvPr>
            <p:ph type="subTitle" idx="1"/>
          </p:nvPr>
        </p:nvSpPr>
        <p:spPr>
          <a:xfrm>
            <a:off x="1627632" y="3428999"/>
            <a:ext cx="6309360" cy="1703439"/>
          </a:xfrm>
          <a:noFill/>
        </p:spPr>
        <p:txBody>
          <a:bodyPr anchor="t">
            <a:normAutofit/>
          </a:bodyPr>
          <a:lstStyle>
            <a:lvl1pPr marL="0" indent="0" algn="l">
              <a:lnSpc>
                <a:spcPct val="130000"/>
              </a:lnSpc>
              <a:spcBef>
                <a:spcPts val="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Tree>
    <p:extLst>
      <p:ext uri="{BB962C8B-B14F-4D97-AF65-F5344CB8AC3E}">
        <p14:creationId xmlns:p14="http://schemas.microsoft.com/office/powerpoint/2010/main" val="4016006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099048" y="530352"/>
            <a:ext cx="5385816" cy="1810512"/>
          </a:xfrm>
        </p:spPr>
        <p:txBody>
          <a:bodyPr anchor="b">
            <a:normAutofit/>
          </a:bodyPr>
          <a:lstStyle>
            <a:lvl1pPr>
              <a:defRPr sz="4000"/>
            </a:lvl1pPr>
          </a:lstStyle>
          <a:p>
            <a:r>
              <a:rPr lang="en-US" dirty="0"/>
              <a:t>Click to edit Master title style</a:t>
            </a:r>
          </a:p>
        </p:txBody>
      </p:sp>
      <p:sp>
        <p:nvSpPr>
          <p:cNvPr id="7" name="Picture Placeholder 6">
            <a:extLst>
              <a:ext uri="{FF2B5EF4-FFF2-40B4-BE49-F238E27FC236}">
                <a16:creationId xmlns:a16="http://schemas.microsoft.com/office/drawing/2014/main" id="{8B3132E8-A261-CEAB-129F-0FED7AD8D00C}"/>
              </a:ext>
            </a:extLst>
          </p:cNvPr>
          <p:cNvSpPr>
            <a:spLocks noGrp="1"/>
          </p:cNvSpPr>
          <p:nvPr>
            <p:ph type="pic" sz="quarter" idx="13"/>
          </p:nvPr>
        </p:nvSpPr>
        <p:spPr>
          <a:xfrm>
            <a:off x="1" y="0"/>
            <a:ext cx="5174458" cy="6858000"/>
          </a:xfrm>
        </p:spPr>
        <p:txBody>
          <a:bodyPr/>
          <a:lstStyle>
            <a:lvl1pPr marL="0" indent="0">
              <a:buNone/>
              <a:defRPr/>
            </a:lvl1pPr>
          </a:lstStyle>
          <a:p>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099048" y="2962656"/>
            <a:ext cx="5385816" cy="2706624"/>
          </a:xfrm>
        </p:spPr>
        <p:txBody>
          <a:bodyPr>
            <a:normAutofit/>
          </a:bodyPr>
          <a:lstStyle>
            <a:lvl1pPr marL="0" indent="0">
              <a:lnSpc>
                <a:spcPct val="10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a:xfrm>
            <a:off x="6099048" y="6356350"/>
            <a:ext cx="4114800" cy="365125"/>
          </a:xfrm>
        </p:spPr>
        <p:txBody>
          <a:bodyPr/>
          <a:lstStyle/>
          <a:p>
            <a:r>
              <a:rPr lang="en-US" dirty="0"/>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a:xfrm>
            <a:off x="11234928" y="6356350"/>
            <a:ext cx="716280" cy="365125"/>
          </a:xfrm>
        </p:spPr>
        <p:txBody>
          <a:bodyPr/>
          <a:lstStyle/>
          <a:p>
            <a:fld id="{294A09A9-5501-47C1-A89A-A340965A2BE2}" type="slidenum">
              <a:rPr lang="en-US" smtClean="0"/>
              <a:t>‹#›</a:t>
            </a:fld>
            <a:endParaRPr lang="en-US" dirty="0"/>
          </a:p>
        </p:txBody>
      </p:sp>
      <p:sp>
        <p:nvSpPr>
          <p:cNvPr id="10" name="Rectangle 9">
            <a:extLst>
              <a:ext uri="{FF2B5EF4-FFF2-40B4-BE49-F238E27FC236}">
                <a16:creationId xmlns:a16="http://schemas.microsoft.com/office/drawing/2014/main" id="{DCAF8C32-80F8-F614-8280-02F76781F238}"/>
              </a:ext>
            </a:extLst>
          </p:cNvPr>
          <p:cNvSpPr/>
          <p:nvPr userDrawn="1"/>
        </p:nvSpPr>
        <p:spPr>
          <a:xfrm>
            <a:off x="5174459" y="0"/>
            <a:ext cx="45719"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02CB607F-27CE-D613-F812-E70C738FA04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34723"/>
          <a:stretch/>
        </p:blipFill>
        <p:spPr>
          <a:xfrm>
            <a:off x="9959711" y="738051"/>
            <a:ext cx="2232289" cy="5381892"/>
          </a:xfrm>
          <a:prstGeom prst="rect">
            <a:avLst/>
          </a:prstGeom>
        </p:spPr>
      </p:pic>
      <p:cxnSp>
        <p:nvCxnSpPr>
          <p:cNvPr id="4" name="Straight Connector 3">
            <a:extLst>
              <a:ext uri="{FF2B5EF4-FFF2-40B4-BE49-F238E27FC236}">
                <a16:creationId xmlns:a16="http://schemas.microsoft.com/office/drawing/2014/main" id="{0A689F60-3D32-FD74-24A9-266643081E85}"/>
              </a:ext>
            </a:extLst>
          </p:cNvPr>
          <p:cNvCxnSpPr>
            <a:cxnSpLocks/>
          </p:cNvCxnSpPr>
          <p:nvPr userDrawn="1"/>
        </p:nvCxnSpPr>
        <p:spPr>
          <a:xfrm>
            <a:off x="6189979" y="2649682"/>
            <a:ext cx="332598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10;&#10;Description automatically generated">
            <a:extLst>
              <a:ext uri="{FF2B5EF4-FFF2-40B4-BE49-F238E27FC236}">
                <a16:creationId xmlns:a16="http://schemas.microsoft.com/office/drawing/2014/main" id="{B827D708-B036-EE04-B213-EC3EAAE0681B}"/>
              </a:ext>
            </a:extLst>
          </p:cNvPr>
          <p:cNvPicPr>
            <a:picLocks noChangeAspect="1"/>
          </p:cNvPicPr>
          <p:nvPr userDrawn="1"/>
        </p:nvPicPr>
        <p:blipFill>
          <a:blip r:embed="rId4" cstate="screen">
            <a:extLst>
              <a:ext uri="{BEBA8EAE-BF5A-486C-A8C5-ECC9F3942E4B}">
                <a14:imgProps xmlns:a14="http://schemas.microsoft.com/office/drawing/2010/main">
                  <a14:imgLayer r:embed="rId5">
                    <a14:imgEffect>
                      <a14:saturation sat="35000"/>
                    </a14:imgEffect>
                  </a14:imgLayer>
                </a14:imgProps>
              </a:ext>
              <a:ext uri="{28A0092B-C50C-407E-A947-70E740481C1C}">
                <a14:useLocalDpi xmlns:a14="http://schemas.microsoft.com/office/drawing/2010/main"/>
              </a:ext>
            </a:extLst>
          </a:blip>
          <a:stretch>
            <a:fillRect/>
          </a:stretch>
        </p:blipFill>
        <p:spPr>
          <a:xfrm>
            <a:off x="9029920" y="2509197"/>
            <a:ext cx="972078" cy="285381"/>
          </a:xfrm>
          <a:prstGeom prst="rect">
            <a:avLst/>
          </a:prstGeom>
        </p:spPr>
      </p:pic>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68B802A0-174F-ED42-DB3C-30B25D7D20B7}"/>
              </a:ext>
            </a:extLst>
          </p:cNvPr>
          <p:cNvSpPr>
            <a:spLocks noGrp="1"/>
          </p:cNvSpPr>
          <p:nvPr>
            <p:ph type="pic" sz="quarter" idx="10"/>
          </p:nvPr>
        </p:nvSpPr>
        <p:spPr>
          <a:xfrm>
            <a:off x="0" y="0"/>
            <a:ext cx="12192000" cy="6858000"/>
          </a:xfrm>
          <a:solidFill>
            <a:schemeClr val="tx1">
              <a:lumMod val="50000"/>
              <a:lumOff val="50000"/>
            </a:schemeClr>
          </a:solidFill>
        </p:spPr>
        <p:txBody>
          <a:bodyPr/>
          <a:lstStyle>
            <a:lvl1pPr marL="0" indent="0">
              <a:buNone/>
              <a:defRPr>
                <a:solidFill>
                  <a:schemeClr val="bg1"/>
                </a:solidFill>
              </a:defRPr>
            </a:lvl1pPr>
          </a:lstStyle>
          <a:p>
            <a:endParaRPr lang="en-US" dirty="0"/>
          </a:p>
        </p:txBody>
      </p:sp>
      <p:sp>
        <p:nvSpPr>
          <p:cNvPr id="5" name="Title 1">
            <a:extLst>
              <a:ext uri="{FF2B5EF4-FFF2-40B4-BE49-F238E27FC236}">
                <a16:creationId xmlns:a16="http://schemas.microsoft.com/office/drawing/2014/main" id="{C5682FAF-43FC-D4B4-4D6A-E5D70198C128}"/>
              </a:ext>
            </a:extLst>
          </p:cNvPr>
          <p:cNvSpPr>
            <a:spLocks noGrp="1"/>
          </p:cNvSpPr>
          <p:nvPr>
            <p:ph type="ctrTitle"/>
          </p:nvPr>
        </p:nvSpPr>
        <p:spPr>
          <a:xfrm>
            <a:off x="1581912" y="2185416"/>
            <a:ext cx="9052560" cy="2487168"/>
          </a:xfrm>
          <a:noFill/>
        </p:spPr>
        <p:txBody>
          <a:bodyPr anchor="ctr">
            <a:noAutofit/>
          </a:bodyPr>
          <a:lstStyle>
            <a:lvl1pPr algn="ctr">
              <a:defRPr sz="4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F691F67-3A33-EA2C-967A-86934DA1D47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9401" b="24659"/>
          <a:stretch/>
        </p:blipFill>
        <p:spPr>
          <a:xfrm>
            <a:off x="5856445" y="726334"/>
            <a:ext cx="1898043" cy="5405332"/>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1792" y="722376"/>
            <a:ext cx="6419088" cy="2350008"/>
          </a:xfrm>
        </p:spPr>
        <p:txBody>
          <a:bodyPr anchor="b">
            <a:normAutofit/>
          </a:bodyPr>
          <a:lstStyle>
            <a:lvl1pPr algn="ctr">
              <a:defRPr sz="4400"/>
            </a:lvl1pPr>
          </a:lstStyle>
          <a:p>
            <a:r>
              <a:rPr lang="en-US" dirty="0"/>
              <a:t>Click to edit Master title style</a:t>
            </a:r>
          </a:p>
        </p:txBody>
      </p:sp>
      <p:sp>
        <p:nvSpPr>
          <p:cNvPr id="13" name="Subtitle 2">
            <a:extLst>
              <a:ext uri="{FF2B5EF4-FFF2-40B4-BE49-F238E27FC236}">
                <a16:creationId xmlns:a16="http://schemas.microsoft.com/office/drawing/2014/main" id="{F6B0D1AB-E9D6-841F-7178-F60F07AF3B37}"/>
              </a:ext>
            </a:extLst>
          </p:cNvPr>
          <p:cNvSpPr>
            <a:spLocks noGrp="1"/>
          </p:cNvSpPr>
          <p:nvPr>
            <p:ph type="subTitle" idx="1"/>
          </p:nvPr>
        </p:nvSpPr>
        <p:spPr>
          <a:xfrm>
            <a:off x="640079" y="3931920"/>
            <a:ext cx="6419088" cy="1389888"/>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Picture Placeholder 6">
            <a:extLst>
              <a:ext uri="{FF2B5EF4-FFF2-40B4-BE49-F238E27FC236}">
                <a16:creationId xmlns:a16="http://schemas.microsoft.com/office/drawing/2014/main" id="{8B3132E8-A261-CEAB-129F-0FED7AD8D00C}"/>
              </a:ext>
            </a:extLst>
          </p:cNvPr>
          <p:cNvSpPr>
            <a:spLocks noGrp="1"/>
          </p:cNvSpPr>
          <p:nvPr>
            <p:ph type="pic" sz="quarter" idx="13"/>
          </p:nvPr>
        </p:nvSpPr>
        <p:spPr>
          <a:xfrm>
            <a:off x="7754488" y="0"/>
            <a:ext cx="4434464" cy="6858000"/>
          </a:xfrm>
        </p:spPr>
        <p:txBody>
          <a:bodyPr/>
          <a:lstStyle>
            <a:lvl1pPr marL="0" indent="0">
              <a:buNone/>
              <a:defRPr/>
            </a:lvl1pPr>
          </a:lstStyle>
          <a:p>
            <a:endParaRPr lang="en-US" dirty="0"/>
          </a:p>
        </p:txBody>
      </p:sp>
      <p:cxnSp>
        <p:nvCxnSpPr>
          <p:cNvPr id="11" name="Straight Connector 10">
            <a:extLst>
              <a:ext uri="{FF2B5EF4-FFF2-40B4-BE49-F238E27FC236}">
                <a16:creationId xmlns:a16="http://schemas.microsoft.com/office/drawing/2014/main" id="{DB41B1E5-0891-6540-C6C6-2E4CF929E2D5}"/>
              </a:ext>
            </a:extLst>
          </p:cNvPr>
          <p:cNvCxnSpPr>
            <a:cxnSpLocks/>
          </p:cNvCxnSpPr>
          <p:nvPr userDrawn="1"/>
        </p:nvCxnSpPr>
        <p:spPr>
          <a:xfrm>
            <a:off x="1679972" y="3432325"/>
            <a:ext cx="4376421"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text&#10;&#10;Description automatically generated">
            <a:extLst>
              <a:ext uri="{FF2B5EF4-FFF2-40B4-BE49-F238E27FC236}">
                <a16:creationId xmlns:a16="http://schemas.microsoft.com/office/drawing/2014/main" id="{2CA6CDBD-54C9-2154-A4D6-F432B3CF27F7}"/>
              </a:ext>
            </a:extLst>
          </p:cNvPr>
          <p:cNvPicPr>
            <a:picLocks noChangeAspect="1"/>
          </p:cNvPicPr>
          <p:nvPr userDrawn="1"/>
        </p:nvPicPr>
        <p:blipFill>
          <a:blip r:embed="rId4" cstate="screen">
            <a:extLst>
              <a:ext uri="{BEBA8EAE-BF5A-486C-A8C5-ECC9F3942E4B}">
                <a14:imgProps xmlns:a14="http://schemas.microsoft.com/office/drawing/2010/main">
                  <a14:imgLayer r:embed="rId5">
                    <a14:imgEffect>
                      <a14:saturation sat="35000"/>
                    </a14:imgEffect>
                  </a14:imgLayer>
                </a14:imgProps>
              </a:ext>
              <a:ext uri="{28A0092B-C50C-407E-A947-70E740481C1C}">
                <a14:useLocalDpi xmlns:a14="http://schemas.microsoft.com/office/drawing/2010/main"/>
              </a:ext>
            </a:extLst>
          </a:blip>
          <a:stretch>
            <a:fillRect/>
          </a:stretch>
        </p:blipFill>
        <p:spPr>
          <a:xfrm>
            <a:off x="3343169" y="3291840"/>
            <a:ext cx="972078" cy="285381"/>
          </a:xfrm>
          <a:prstGeom prst="rect">
            <a:avLst/>
          </a:prstGeom>
        </p:spPr>
      </p:pic>
      <p:sp>
        <p:nvSpPr>
          <p:cNvPr id="14" name="Rectangle 13">
            <a:extLst>
              <a:ext uri="{FF2B5EF4-FFF2-40B4-BE49-F238E27FC236}">
                <a16:creationId xmlns:a16="http://schemas.microsoft.com/office/drawing/2014/main" id="{57541814-983F-1B1C-1D5D-EBAC0D9BEB4C}"/>
              </a:ext>
            </a:extLst>
          </p:cNvPr>
          <p:cNvSpPr/>
          <p:nvPr userDrawn="1"/>
        </p:nvSpPr>
        <p:spPr>
          <a:xfrm>
            <a:off x="7711438" y="0"/>
            <a:ext cx="45719" cy="6858000"/>
          </a:xfrm>
          <a:prstGeom prst="rect">
            <a:avLst/>
          </a:prstGeom>
          <a:solidFill>
            <a:schemeClr val="tx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2317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865A83-7754-90AF-ABA5-0759C2C74767}"/>
              </a:ext>
            </a:extLst>
          </p:cNvPr>
          <p:cNvSpPr/>
          <p:nvPr userDrawn="1"/>
        </p:nvSpPr>
        <p:spPr>
          <a:xfrm>
            <a:off x="0" y="0"/>
            <a:ext cx="12192000" cy="685800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7D338C08-B5A9-DA78-1FE4-12BEFEB61B6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6136" t="6121"/>
          <a:stretch/>
        </p:blipFill>
        <p:spPr>
          <a:xfrm rot="16200000" flipH="1" flipV="1">
            <a:off x="9551222" y="-2094169"/>
            <a:ext cx="3225262" cy="6101168"/>
          </a:xfrm>
          <a:prstGeom prst="rect">
            <a:avLst/>
          </a:prstGeom>
        </p:spPr>
      </p:pic>
      <p:pic>
        <p:nvPicPr>
          <p:cNvPr id="7" name="Graphic 6">
            <a:extLst>
              <a:ext uri="{FF2B5EF4-FFF2-40B4-BE49-F238E27FC236}">
                <a16:creationId xmlns:a16="http://schemas.microsoft.com/office/drawing/2014/main" id="{230C4EDD-E959-BB97-7574-864A6EDFD376}"/>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32292"/>
          <a:stretch/>
        </p:blipFill>
        <p:spPr>
          <a:xfrm>
            <a:off x="602251" y="4944272"/>
            <a:ext cx="3848748" cy="1913728"/>
          </a:xfrm>
          <a:prstGeom prst="rect">
            <a:avLst/>
          </a:prstGeom>
        </p:spPr>
      </p:pic>
    </p:spTree>
    <p:extLst>
      <p:ext uri="{BB962C8B-B14F-4D97-AF65-F5344CB8AC3E}">
        <p14:creationId xmlns:p14="http://schemas.microsoft.com/office/powerpoint/2010/main" val="211853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865A83-7754-90AF-ABA5-0759C2C74767}"/>
              </a:ext>
            </a:extLst>
          </p:cNvPr>
          <p:cNvSpPr/>
          <p:nvPr userDrawn="1"/>
        </p:nvSpPr>
        <p:spPr>
          <a:xfrm>
            <a:off x="0" y="0"/>
            <a:ext cx="12192000" cy="685800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7D338C08-B5A9-DA78-1FE4-12BEFEB61B6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6136" t="6121"/>
          <a:stretch/>
        </p:blipFill>
        <p:spPr>
          <a:xfrm rot="16200000" flipH="1" flipV="1">
            <a:off x="9551222" y="-2147957"/>
            <a:ext cx="3225262" cy="6101168"/>
          </a:xfrm>
          <a:prstGeom prst="rect">
            <a:avLst/>
          </a:prstGeom>
        </p:spPr>
      </p:pic>
      <p:pic>
        <p:nvPicPr>
          <p:cNvPr id="7" name="Graphic 6">
            <a:extLst>
              <a:ext uri="{FF2B5EF4-FFF2-40B4-BE49-F238E27FC236}">
                <a16:creationId xmlns:a16="http://schemas.microsoft.com/office/drawing/2014/main" id="{230C4EDD-E959-BB97-7574-864A6EDFD376}"/>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32292"/>
          <a:stretch/>
        </p:blipFill>
        <p:spPr>
          <a:xfrm>
            <a:off x="602251" y="4944272"/>
            <a:ext cx="3848748" cy="1913728"/>
          </a:xfrm>
          <a:prstGeom prst="rect">
            <a:avLst/>
          </a:prstGeom>
        </p:spPr>
      </p:pic>
    </p:spTree>
    <p:extLst>
      <p:ext uri="{BB962C8B-B14F-4D97-AF65-F5344CB8AC3E}">
        <p14:creationId xmlns:p14="http://schemas.microsoft.com/office/powerpoint/2010/main" val="100829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865A83-7754-90AF-ABA5-0759C2C74767}"/>
              </a:ext>
            </a:extLst>
          </p:cNvPr>
          <p:cNvSpPr/>
          <p:nvPr userDrawn="1"/>
        </p:nvSpPr>
        <p:spPr>
          <a:xfrm>
            <a:off x="0" y="0"/>
            <a:ext cx="12192000" cy="685800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7D338C08-B5A9-DA78-1FE4-12BEFEB61B6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6136" t="6121"/>
          <a:stretch/>
        </p:blipFill>
        <p:spPr>
          <a:xfrm rot="16200000" flipH="1" flipV="1">
            <a:off x="9529707" y="-2126442"/>
            <a:ext cx="3225262" cy="6101168"/>
          </a:xfrm>
          <a:prstGeom prst="rect">
            <a:avLst/>
          </a:prstGeom>
        </p:spPr>
      </p:pic>
      <p:pic>
        <p:nvPicPr>
          <p:cNvPr id="7" name="Graphic 6">
            <a:extLst>
              <a:ext uri="{FF2B5EF4-FFF2-40B4-BE49-F238E27FC236}">
                <a16:creationId xmlns:a16="http://schemas.microsoft.com/office/drawing/2014/main" id="{230C4EDD-E959-BB97-7574-864A6EDFD376}"/>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32292"/>
          <a:stretch/>
        </p:blipFill>
        <p:spPr>
          <a:xfrm>
            <a:off x="602251" y="4944272"/>
            <a:ext cx="3848748" cy="1913728"/>
          </a:xfrm>
          <a:prstGeom prst="rect">
            <a:avLst/>
          </a:prstGeom>
        </p:spPr>
      </p:pic>
    </p:spTree>
    <p:extLst>
      <p:ext uri="{BB962C8B-B14F-4D97-AF65-F5344CB8AC3E}">
        <p14:creationId xmlns:p14="http://schemas.microsoft.com/office/powerpoint/2010/main" val="3544067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with Subtitle">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68B802A0-174F-ED42-DB3C-30B25D7D20B7}"/>
              </a:ext>
            </a:extLst>
          </p:cNvPr>
          <p:cNvSpPr>
            <a:spLocks noGrp="1"/>
          </p:cNvSpPr>
          <p:nvPr>
            <p:ph type="pic" sz="quarter" idx="10"/>
          </p:nvPr>
        </p:nvSpPr>
        <p:spPr>
          <a:xfrm>
            <a:off x="0" y="0"/>
            <a:ext cx="12192000" cy="6858000"/>
          </a:xfrm>
          <a:solidFill>
            <a:schemeClr val="tx1">
              <a:lumMod val="50000"/>
              <a:lumOff val="50000"/>
            </a:schemeClr>
          </a:solidFill>
        </p:spPr>
        <p:txBody>
          <a:bodyPr/>
          <a:lstStyle>
            <a:lvl1pPr marL="0" indent="0">
              <a:buNone/>
              <a:defRPr>
                <a:solidFill>
                  <a:schemeClr val="bg1"/>
                </a:solidFill>
              </a:defRPr>
            </a:lvl1pPr>
          </a:lstStyle>
          <a:p>
            <a:endParaRPr lang="en-US" dirty="0"/>
          </a:p>
        </p:txBody>
      </p:sp>
      <p:sp>
        <p:nvSpPr>
          <p:cNvPr id="5" name="Title 1">
            <a:extLst>
              <a:ext uri="{FF2B5EF4-FFF2-40B4-BE49-F238E27FC236}">
                <a16:creationId xmlns:a16="http://schemas.microsoft.com/office/drawing/2014/main" id="{C5682FAF-43FC-D4B4-4D6A-E5D70198C128}"/>
              </a:ext>
            </a:extLst>
          </p:cNvPr>
          <p:cNvSpPr>
            <a:spLocks noGrp="1"/>
          </p:cNvSpPr>
          <p:nvPr>
            <p:ph type="ctrTitle"/>
          </p:nvPr>
        </p:nvSpPr>
        <p:spPr>
          <a:xfrm>
            <a:off x="1527048" y="2276856"/>
            <a:ext cx="9144000" cy="1508760"/>
          </a:xfrm>
          <a:noFill/>
        </p:spPr>
        <p:txBody>
          <a:bodyPr anchor="ctr">
            <a:noAutofit/>
          </a:bodyPr>
          <a:lstStyle>
            <a:lvl1pPr algn="ctr">
              <a:defRPr sz="4800">
                <a:solidFill>
                  <a:schemeClr val="bg1"/>
                </a:solidFill>
              </a:defRPr>
            </a:lvl1pPr>
          </a:lstStyle>
          <a:p>
            <a:r>
              <a:rPr lang="en-US" dirty="0"/>
              <a:t>Click to edit Master title style</a:t>
            </a:r>
          </a:p>
        </p:txBody>
      </p:sp>
      <p:sp>
        <p:nvSpPr>
          <p:cNvPr id="2" name="Subtitle 2">
            <a:extLst>
              <a:ext uri="{FF2B5EF4-FFF2-40B4-BE49-F238E27FC236}">
                <a16:creationId xmlns:a16="http://schemas.microsoft.com/office/drawing/2014/main" id="{FB724EDC-0FF4-BC78-C7CF-5B31189CBFC2}"/>
              </a:ext>
            </a:extLst>
          </p:cNvPr>
          <p:cNvSpPr>
            <a:spLocks noGrp="1"/>
          </p:cNvSpPr>
          <p:nvPr>
            <p:ph type="subTitle" idx="1"/>
          </p:nvPr>
        </p:nvSpPr>
        <p:spPr>
          <a:xfrm>
            <a:off x="1527048" y="3858768"/>
            <a:ext cx="9144000" cy="841248"/>
          </a:xfrm>
          <a:noFill/>
        </p:spPr>
        <p:txBody>
          <a:bodyPr anchor="t"/>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3911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865A83-7754-90AF-ABA5-0759C2C74767}"/>
              </a:ext>
            </a:extLst>
          </p:cNvPr>
          <p:cNvSpPr/>
          <p:nvPr userDrawn="1"/>
        </p:nvSpPr>
        <p:spPr>
          <a:xfrm>
            <a:off x="-1" y="0"/>
            <a:ext cx="12188952" cy="204825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10998D-17F5-CC68-2E37-9789F050BF62}"/>
              </a:ext>
            </a:extLst>
          </p:cNvPr>
          <p:cNvSpPr>
            <a:spLocks noGrp="1"/>
          </p:cNvSpPr>
          <p:nvPr>
            <p:ph type="title"/>
          </p:nvPr>
        </p:nvSpPr>
        <p:spPr>
          <a:xfrm>
            <a:off x="932688" y="228600"/>
            <a:ext cx="9528048" cy="1600200"/>
          </a:xfrm>
        </p:spPr>
        <p:txBody>
          <a:bodyPr/>
          <a:lstStyle>
            <a:lvl1pPr>
              <a:defRPr>
                <a:solidFill>
                  <a:schemeClr val="bg1"/>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1DBC944E-6F68-C409-3596-8B6F50E09B9B}"/>
              </a:ext>
            </a:extLst>
          </p:cNvPr>
          <p:cNvSpPr>
            <a:spLocks noGrp="1"/>
          </p:cNvSpPr>
          <p:nvPr>
            <p:ph sz="quarter" idx="12"/>
          </p:nvPr>
        </p:nvSpPr>
        <p:spPr>
          <a:xfrm>
            <a:off x="932688" y="2523744"/>
            <a:ext cx="4864608" cy="3694176"/>
          </a:xfrm>
        </p:spPr>
        <p:txBody>
          <a:bodyPr/>
          <a:lstStyle>
            <a:lvl1pPr marL="0" indent="0">
              <a:spcAft>
                <a:spcPts val="0"/>
              </a:spcAft>
              <a:buClr>
                <a:schemeClr val="accent2"/>
              </a:buClr>
              <a:buNone/>
              <a:defRPr sz="2400">
                <a:solidFill>
                  <a:schemeClr val="tx2">
                    <a:lumMod val="25000"/>
                  </a:schemeClr>
                </a:solidFill>
              </a:defRPr>
            </a:lvl1pPr>
            <a:lvl2pPr marL="228600">
              <a:spcBef>
                <a:spcPts val="1000"/>
              </a:spcBef>
              <a:buClr>
                <a:schemeClr val="accent2"/>
              </a:buClr>
              <a:defRPr sz="2400">
                <a:solidFill>
                  <a:schemeClr val="tx2">
                    <a:lumMod val="25000"/>
                  </a:schemeClr>
                </a:solidFill>
              </a:defRPr>
            </a:lvl2pPr>
            <a:lvl3pPr marL="685800">
              <a:buClr>
                <a:schemeClr val="accent2"/>
              </a:buClr>
              <a:defRPr sz="2000">
                <a:solidFill>
                  <a:schemeClr val="tx2">
                    <a:lumMod val="25000"/>
                  </a:schemeClr>
                </a:solidFill>
              </a:defRPr>
            </a:lvl3pPr>
            <a:lvl4pPr marL="1143000">
              <a:buClr>
                <a:schemeClr val="accent2"/>
              </a:buClr>
              <a:defRPr sz="1800">
                <a:solidFill>
                  <a:schemeClr val="tx2">
                    <a:lumMod val="25000"/>
                  </a:schemeClr>
                </a:solidFill>
              </a:defRPr>
            </a:lvl4pPr>
            <a:lvl5pPr marL="1600200">
              <a:buClr>
                <a:schemeClr val="accent2"/>
              </a:buClr>
              <a:defRPr sz="1600">
                <a:solidFill>
                  <a:schemeClr val="tx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8">
            <a:extLst>
              <a:ext uri="{FF2B5EF4-FFF2-40B4-BE49-F238E27FC236}">
                <a16:creationId xmlns:a16="http://schemas.microsoft.com/office/drawing/2014/main" id="{450D1A9C-4404-2909-F0C4-B7571474C940}"/>
              </a:ext>
            </a:extLst>
          </p:cNvPr>
          <p:cNvSpPr>
            <a:spLocks noGrp="1"/>
          </p:cNvSpPr>
          <p:nvPr>
            <p:ph sz="quarter" idx="13"/>
          </p:nvPr>
        </p:nvSpPr>
        <p:spPr>
          <a:xfrm>
            <a:off x="6684264" y="2523744"/>
            <a:ext cx="4864608" cy="3694176"/>
          </a:xfrm>
        </p:spPr>
        <p:txBody>
          <a:bodyPr/>
          <a:lstStyle>
            <a:lvl1pPr marL="0" indent="0">
              <a:spcAft>
                <a:spcPts val="0"/>
              </a:spcAft>
              <a:buClr>
                <a:schemeClr val="accent2"/>
              </a:buClr>
              <a:buNone/>
              <a:defRPr sz="2400">
                <a:solidFill>
                  <a:schemeClr val="tx2">
                    <a:lumMod val="25000"/>
                  </a:schemeClr>
                </a:solidFill>
              </a:defRPr>
            </a:lvl1pPr>
            <a:lvl2pPr marL="228600">
              <a:spcBef>
                <a:spcPts val="1000"/>
              </a:spcBef>
              <a:buClr>
                <a:schemeClr val="accent2"/>
              </a:buClr>
              <a:defRPr sz="2400">
                <a:solidFill>
                  <a:schemeClr val="tx2">
                    <a:lumMod val="25000"/>
                  </a:schemeClr>
                </a:solidFill>
              </a:defRPr>
            </a:lvl2pPr>
            <a:lvl3pPr marL="685800">
              <a:buClr>
                <a:schemeClr val="accent2"/>
              </a:buClr>
              <a:defRPr sz="2000">
                <a:solidFill>
                  <a:schemeClr val="tx2">
                    <a:lumMod val="25000"/>
                  </a:schemeClr>
                </a:solidFill>
              </a:defRPr>
            </a:lvl3pPr>
            <a:lvl4pPr marL="1143000">
              <a:buClr>
                <a:schemeClr val="accent2"/>
              </a:buClr>
              <a:defRPr sz="1800">
                <a:solidFill>
                  <a:schemeClr val="tx2">
                    <a:lumMod val="25000"/>
                  </a:schemeClr>
                </a:solidFill>
              </a:defRPr>
            </a:lvl4pPr>
            <a:lvl5pPr marL="1600200">
              <a:buClr>
                <a:schemeClr val="accent2"/>
              </a:buClr>
              <a:defRPr sz="1600">
                <a:solidFill>
                  <a:schemeClr val="tx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03FE570D-F390-097A-83FE-FB9C9CD92EA6}"/>
              </a:ext>
            </a:extLst>
          </p:cNvPr>
          <p:cNvSpPr>
            <a:spLocks noGrp="1"/>
          </p:cNvSpPr>
          <p:nvPr>
            <p:ph type="ftr" sz="quarter" idx="10"/>
          </p:nvPr>
        </p:nvSpPr>
        <p:spPr>
          <a:xfrm>
            <a:off x="932688" y="6356350"/>
            <a:ext cx="4114800" cy="365125"/>
          </a:xfrm>
        </p:spPr>
        <p:txBody>
          <a:bodyPr/>
          <a:lstStyle/>
          <a:p>
            <a:r>
              <a:rPr lang="en-US" dirty="0"/>
              <a:t>Presentation title</a:t>
            </a:r>
          </a:p>
        </p:txBody>
      </p:sp>
      <p:sp>
        <p:nvSpPr>
          <p:cNvPr id="4" name="Slide Number Placeholder 3">
            <a:extLst>
              <a:ext uri="{FF2B5EF4-FFF2-40B4-BE49-F238E27FC236}">
                <a16:creationId xmlns:a16="http://schemas.microsoft.com/office/drawing/2014/main" id="{3D119F3A-839F-70D5-1136-F47387FBF61F}"/>
              </a:ext>
            </a:extLst>
          </p:cNvPr>
          <p:cNvSpPr>
            <a:spLocks noGrp="1"/>
          </p:cNvSpPr>
          <p:nvPr>
            <p:ph type="sldNum" sz="quarter" idx="11"/>
          </p:nvPr>
        </p:nvSpPr>
        <p:spPr>
          <a:xfrm>
            <a:off x="10635996" y="6356350"/>
            <a:ext cx="784860" cy="365125"/>
          </a:xfrm>
        </p:spPr>
        <p:txBody>
          <a:bodyPr/>
          <a:lstStyle/>
          <a:p>
            <a:fld id="{294A09A9-5501-47C1-A89A-A340965A2BE2}" type="slidenum">
              <a:rPr lang="en-US" smtClean="0"/>
              <a:pPr/>
              <a:t>‹#›</a:t>
            </a:fld>
            <a:endParaRPr lang="en-US" dirty="0"/>
          </a:p>
        </p:txBody>
      </p:sp>
      <p:pic>
        <p:nvPicPr>
          <p:cNvPr id="8" name="Graphic 7">
            <a:extLst>
              <a:ext uri="{FF2B5EF4-FFF2-40B4-BE49-F238E27FC236}">
                <a16:creationId xmlns:a16="http://schemas.microsoft.com/office/drawing/2014/main" id="{D1885D14-9B48-E0B1-43FF-B19F5005FDA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32292"/>
          <a:stretch/>
        </p:blipFill>
        <p:spPr>
          <a:xfrm>
            <a:off x="8472405" y="132047"/>
            <a:ext cx="3848748" cy="1913728"/>
          </a:xfrm>
          <a:prstGeom prst="rect">
            <a:avLst/>
          </a:prstGeom>
        </p:spPr>
      </p:pic>
      <p:sp>
        <p:nvSpPr>
          <p:cNvPr id="10" name="Rectangle 9">
            <a:extLst>
              <a:ext uri="{FF2B5EF4-FFF2-40B4-BE49-F238E27FC236}">
                <a16:creationId xmlns:a16="http://schemas.microsoft.com/office/drawing/2014/main" id="{CD7ECFC8-50F2-4F2A-960A-F4F79E198620}"/>
              </a:ext>
            </a:extLst>
          </p:cNvPr>
          <p:cNvSpPr/>
          <p:nvPr userDrawn="1"/>
        </p:nvSpPr>
        <p:spPr>
          <a:xfrm>
            <a:off x="0" y="2022420"/>
            <a:ext cx="12192000" cy="4571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68098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3810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dirty="0"/>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11026140" y="6356350"/>
            <a:ext cx="78486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76" r:id="rId4"/>
    <p:sldLayoutId id="2147483687" r:id="rId5"/>
    <p:sldLayoutId id="2147483690" r:id="rId6"/>
    <p:sldLayoutId id="2147483691" r:id="rId7"/>
    <p:sldLayoutId id="2147483684" r:id="rId8"/>
    <p:sldLayoutId id="2147483677" r:id="rId9"/>
    <p:sldLayoutId id="2147483679" r:id="rId10"/>
    <p:sldLayoutId id="2147483680" r:id="rId11"/>
    <p:sldLayoutId id="2147483681" r:id="rId12"/>
    <p:sldLayoutId id="2147483682" r:id="rId13"/>
    <p:sldLayoutId id="2147483683" r:id="rId14"/>
    <p:sldLayoutId id="2147483685" r:id="rId15"/>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1219200" y="342900"/>
            <a:ext cx="9753600" cy="3429000"/>
          </a:xfrm>
          <a:prstGeom prst="rect">
            <a:avLst/>
          </a:prstGeom>
          <a:noFill/>
        </p:spPr>
        <p:txBody>
          <a:bodyPr wrap="square">
            <a:spAutoFit/>
          </a:bodyPr>
          <a:lstStyle/>
          <a:p>
            <a:pPr algn="ctr">
              <a:defRPr sz="3000" b="1" i="0" u="none">
                <a:solidFill>
                  <a:srgbClr val="000000"/>
                </a:solidFill>
              </a:defRPr>
            </a:pPr>
            <a:r>
              <a:t>Blacktown Chinese Christian Church</a:t>
            </a:r>
          </a:p>
        </p:txBody>
      </p:sp>
      <p:sp>
        <p:nvSpPr>
          <p:cNvPr id="4" name="TextBox 3"/>
          <p:cNvSpPr txBox="1"/>
          <p:nvPr/>
        </p:nvSpPr>
        <p:spPr>
          <a:xfrm>
            <a:off x="1219200" y="1028700"/>
            <a:ext cx="9753600" cy="3429000"/>
          </a:xfrm>
          <a:prstGeom prst="rect">
            <a:avLst/>
          </a:prstGeom>
          <a:noFill/>
        </p:spPr>
        <p:txBody>
          <a:bodyPr wrap="square">
            <a:spAutoFit/>
          </a:bodyPr>
          <a:lstStyle/>
          <a:p>
            <a:pPr algn="ctr">
              <a:defRPr sz="2300" b="1" i="0" u="none">
                <a:solidFill>
                  <a:srgbClr val="000000"/>
                </a:solidFill>
              </a:defRPr>
            </a:pPr>
            <a:r>
              <a:t>Welcome to Our English Service</a:t>
            </a:r>
            <a:br/>
            <a:r>
              <a:t>14.09.2025</a:t>
            </a:r>
          </a:p>
        </p:txBody>
      </p:sp>
      <p:sp>
        <p:nvSpPr>
          <p:cNvPr id="5" name="TextBox 4"/>
          <p:cNvSpPr txBox="1"/>
          <p:nvPr/>
        </p:nvSpPr>
        <p:spPr>
          <a:xfrm>
            <a:off x="1219200" y="2400300"/>
            <a:ext cx="9753600" cy="3429000"/>
          </a:xfrm>
          <a:prstGeom prst="rect">
            <a:avLst/>
          </a:prstGeom>
          <a:noFill/>
        </p:spPr>
        <p:txBody>
          <a:bodyPr wrap="square">
            <a:spAutoFit/>
          </a:bodyPr>
          <a:lstStyle/>
          <a:p>
            <a:pPr algn="ctr">
              <a:defRPr sz="2000" b="1" i="0" u="sng">
                <a:solidFill>
                  <a:srgbClr val="7030A0"/>
                </a:solidFill>
              </a:defRPr>
            </a:pPr>
            <a:r>
              <a:t>English Service 9:45 – 11:00 am</a:t>
            </a:r>
          </a:p>
        </p:txBody>
      </p:sp>
      <p:sp>
        <p:nvSpPr>
          <p:cNvPr id="6" name="TextBox 5"/>
          <p:cNvSpPr txBox="1"/>
          <p:nvPr/>
        </p:nvSpPr>
        <p:spPr>
          <a:xfrm>
            <a:off x="1219200" y="2743200"/>
            <a:ext cx="9753600" cy="3429000"/>
          </a:xfrm>
          <a:prstGeom prst="rect">
            <a:avLst/>
          </a:prstGeom>
          <a:noFill/>
        </p:spPr>
        <p:txBody>
          <a:bodyPr wrap="square">
            <a:spAutoFit/>
          </a:bodyPr>
          <a:lstStyle/>
          <a:p>
            <a:pPr algn="l">
              <a:defRPr sz="2000" b="1" i="0" u="none">
                <a:solidFill>
                  <a:srgbClr val="000000"/>
                </a:solidFill>
              </a:defRPr>
            </a:pPr>
            <a:r>
              <a:t>Worship Songs:</a:t>
            </a:r>
            <a:br/>
            <a:br/>
            <a:br/>
            <a:br/>
            <a:r>
              <a:t>Passage:</a:t>
            </a:r>
            <a:br/>
            <a:r>
              <a:t>Speaker:</a:t>
            </a:r>
            <a:br/>
            <a:r>
              <a:t>Topic:</a:t>
            </a:r>
            <a:br/>
            <a:r>
              <a:t>Response Song:</a:t>
            </a:r>
            <a:br/>
            <a:r>
              <a:t>Announcements and Closing Prayer</a:t>
            </a:r>
            <a:br/>
            <a:r>
              <a:t>Benediction</a:t>
            </a:r>
          </a:p>
        </p:txBody>
      </p:sp>
      <p:sp>
        <p:nvSpPr>
          <p:cNvPr id="7" name="TextBox 6"/>
          <p:cNvSpPr txBox="1"/>
          <p:nvPr/>
        </p:nvSpPr>
        <p:spPr>
          <a:xfrm>
            <a:off x="1219200" y="2743200"/>
            <a:ext cx="9753600" cy="3429000"/>
          </a:xfrm>
          <a:prstGeom prst="rect">
            <a:avLst/>
          </a:prstGeom>
          <a:noFill/>
        </p:spPr>
        <p:txBody>
          <a:bodyPr wrap="square">
            <a:spAutoFit/>
          </a:bodyPr>
          <a:lstStyle/>
          <a:p>
            <a:pPr algn="ctr">
              <a:defRPr sz="2000" b="0" i="0" u="none">
                <a:solidFill>
                  <a:srgbClr val="000000"/>
                </a:solidFill>
              </a:defRPr>
            </a:pPr>
            <a:r>
              <a:t>Joy (What the world calls foolish)</a:t>
            </a:r>
            <a:br/>
            <a:r>
              <a:t>Cornerstone</a:t>
            </a:r>
            <a:br/>
            <a:r>
              <a:t>Still</a:t>
            </a:r>
            <a:br/>
            <a:r>
              <a:t>Goodness of God</a:t>
            </a:r>
            <a:br/>
            <a:r>
              <a:t>Matthew 27:45-55</a:t>
            </a:r>
            <a:br/>
            <a:r>
              <a:t>Xavier Lakshmanan</a:t>
            </a:r>
            <a:br/>
            <a:r>
              <a:t>Jesus on the Cross</a:t>
            </a:r>
            <a:br/>
            <a:r>
              <a:t>TBA</a:t>
            </a:r>
            <a:br/>
            <a:b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028700"/>
            <a:ext cx="10972800" cy="5486400"/>
          </a:xfrm>
          <a:prstGeom prst="rect">
            <a:avLst/>
          </a:prstGeom>
          <a:noFill/>
        </p:spPr>
        <p:txBody>
          <a:bodyPr wrap="square">
            <a:spAutoFit/>
          </a:bodyPr>
          <a:lstStyle/>
          <a:p>
            <a:pPr algn="ctr">
              <a:defRPr sz="3300" b="0"/>
            </a:pPr>
            <a:r>
              <a:t>And I'm not ashamed, I'm a sinner saved</a:t>
            </a:r>
          </a:p>
          <a:p>
            <a:pPr algn="ctr">
              <a:defRPr sz="3300" b="0"/>
            </a:pPr>
            <a:r>
              <a:t>No, I'm not afraid anymore</a:t>
            </a:r>
          </a:p>
          <a:p>
            <a:pPr algn="ctr">
              <a:defRPr sz="3300" b="0"/>
            </a:pPr>
            <a:r>
              <a:t>What the world calls foolish, You call freedom</a:t>
            </a:r>
          </a:p>
          <a:p>
            <a:pPr algn="ctr">
              <a:defRPr sz="3300" b="0"/>
            </a:pPr>
            <a:r>
              <a:t>No, I won't hold back anymore</a:t>
            </a:r>
          </a:p>
          <a:p>
            <a:pPr algn="ctr">
              <a:defRPr sz="3300" b="0"/>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028700"/>
            <a:ext cx="10972800" cy="5486400"/>
          </a:xfrm>
          <a:prstGeom prst="rect">
            <a:avLst/>
          </a:prstGeom>
          <a:noFill/>
        </p:spPr>
        <p:txBody>
          <a:bodyPr wrap="square">
            <a:spAutoFit/>
          </a:bodyPr>
          <a:lstStyle/>
          <a:p>
            <a:pPr algn="ctr">
              <a:defRPr sz="3300" b="0"/>
            </a:pPr>
            <a:r>
              <a:t>I've got joy in the morning</a:t>
            </a:r>
          </a:p>
          <a:p>
            <a:pPr algn="ctr">
              <a:defRPr sz="3300" b="0"/>
            </a:pPr>
            <a:r>
              <a:t>Joy in the evening</a:t>
            </a:r>
          </a:p>
          <a:p>
            <a:pPr algn="ctr">
              <a:defRPr sz="3300" b="0"/>
            </a:pPr>
            <a:r>
              <a:t>You keep me dancing</a:t>
            </a:r>
          </a:p>
          <a:p>
            <a:pPr algn="ctr">
              <a:defRPr sz="3300" b="0"/>
            </a:pPr>
            <a:r>
              <a:t>In every season</a:t>
            </a:r>
          </a:p>
          <a:p>
            <a:pPr algn="ctr">
              <a:defRPr sz="3300" b="0"/>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028700"/>
            <a:ext cx="10972800" cy="5486400"/>
          </a:xfrm>
          <a:prstGeom prst="rect">
            <a:avLst/>
          </a:prstGeom>
          <a:noFill/>
        </p:spPr>
        <p:txBody>
          <a:bodyPr wrap="square">
            <a:spAutoFit/>
          </a:bodyPr>
          <a:lstStyle/>
          <a:p>
            <a:pPr algn="ctr">
              <a:defRPr sz="3300" b="0"/>
            </a:pPr>
            <a:r>
              <a:t>Whatever comes tomorrow</a:t>
            </a:r>
          </a:p>
          <a:p>
            <a:pPr algn="ctr">
              <a:defRPr sz="3300" b="0"/>
            </a:pPr>
            <a:r>
              <a:t>I've got joy</a:t>
            </a:r>
          </a:p>
          <a:p>
            <a:pPr algn="ctr">
              <a:defRPr sz="3300" b="0"/>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028700"/>
            <a:ext cx="10972800" cy="5486400"/>
          </a:xfrm>
          <a:prstGeom prst="rect">
            <a:avLst/>
          </a:prstGeom>
          <a:noFill/>
        </p:spPr>
        <p:txBody>
          <a:bodyPr wrap="square">
            <a:spAutoFit/>
          </a:bodyPr>
          <a:lstStyle/>
          <a:p>
            <a:pPr algn="ctr">
              <a:defRPr sz="3300" b="0"/>
            </a:pPr>
            <a:r>
              <a:t>I've got joy in the sunshine</a:t>
            </a:r>
          </a:p>
          <a:p>
            <a:pPr algn="ctr">
              <a:defRPr sz="3300" b="0"/>
            </a:pPr>
            <a:r>
              <a:t>Joy in the rain</a:t>
            </a:r>
          </a:p>
          <a:p>
            <a:pPr algn="ctr">
              <a:defRPr sz="3300" b="0"/>
            </a:pPr>
            <a:r>
              <a:t>You keep me dancing again and again</a:t>
            </a:r>
          </a:p>
          <a:p>
            <a:pPr algn="ctr">
              <a:defRPr sz="3300" b="0"/>
            </a:pPr>
            <a:r>
              <a:t>Whatever comes tomorrow</a:t>
            </a:r>
          </a:p>
          <a:p>
            <a:pPr algn="ctr">
              <a:defRPr sz="3300" b="0"/>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028700"/>
            <a:ext cx="10972800" cy="5486400"/>
          </a:xfrm>
          <a:prstGeom prst="rect">
            <a:avLst/>
          </a:prstGeom>
          <a:noFill/>
        </p:spPr>
        <p:txBody>
          <a:bodyPr wrap="square">
            <a:spAutoFit/>
          </a:bodyPr>
          <a:lstStyle/>
          <a:p>
            <a:pPr algn="ctr">
              <a:defRPr sz="3300" b="0"/>
            </a:pPr>
            <a:r>
              <a:t>I've got joy</a:t>
            </a:r>
          </a:p>
          <a:p>
            <a:pPr algn="ctr">
              <a:defRPr sz="3300" b="0"/>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028700"/>
            <a:ext cx="10972800" cy="5486400"/>
          </a:xfrm>
          <a:prstGeom prst="rect">
            <a:avLst/>
          </a:prstGeom>
          <a:noFill/>
        </p:spPr>
        <p:txBody>
          <a:bodyPr wrap="square">
            <a:spAutoFit/>
          </a:bodyPr>
          <a:lstStyle/>
          <a:p>
            <a:pPr algn="ctr">
              <a:defRPr sz="3300" b="0"/>
            </a:pPr>
            <a:r>
              <a:t>I got joy, joy, joy down in my heart</a:t>
            </a:r>
          </a:p>
          <a:p>
            <a:pPr algn="ctr">
              <a:defRPr sz="3300" b="0"/>
            </a:pPr>
            <a:r>
              <a:t>I got joy, joy, joy down in my heart</a:t>
            </a:r>
          </a:p>
          <a:p>
            <a:pPr algn="ctr">
              <a:defRPr sz="3300" b="0"/>
            </a:pPr>
            <a:r>
              <a:t>I got joy, joy, joy down in my heart</a:t>
            </a:r>
          </a:p>
          <a:p>
            <a:pPr algn="ctr">
              <a:defRPr sz="3300" b="0"/>
            </a:pPr>
            <a:r>
              <a:t>Hallelujah (x2)</a:t>
            </a:r>
          </a:p>
          <a:p>
            <a:pPr algn="ctr">
              <a:defRPr sz="3300" b="0"/>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371600"/>
            <a:ext cx="9753600" cy="3429000"/>
          </a:xfrm>
          <a:prstGeom prst="rect">
            <a:avLst/>
          </a:prstGeom>
          <a:noFill/>
        </p:spPr>
        <p:txBody>
          <a:bodyPr wrap="square">
            <a:spAutoFit/>
          </a:bodyPr>
          <a:lstStyle/>
          <a:p>
            <a:pPr algn="ctr">
              <a:defRPr sz="5000" b="0" i="0" u="none"/>
            </a:pPr>
            <a:r>
              <a:t>Cornerstone</a:t>
            </a:r>
          </a:p>
        </p:txBody>
      </p:sp>
      <p:sp>
        <p:nvSpPr>
          <p:cNvPr id="3" name="TextBox 2"/>
          <p:cNvSpPr txBox="1"/>
          <p:nvPr/>
        </p:nvSpPr>
        <p:spPr>
          <a:xfrm>
            <a:off x="1219200" y="4114800"/>
            <a:ext cx="9753600" cy="3429000"/>
          </a:xfrm>
          <a:prstGeom prst="rect">
            <a:avLst/>
          </a:prstGeom>
          <a:noFill/>
        </p:spPr>
        <p:txBody>
          <a:bodyPr wrap="square">
            <a:spAutoFit/>
          </a:bodyPr>
          <a:lstStyle/>
          <a:p>
            <a:pPr algn="ctr">
              <a:defRPr sz="800" b="0" i="0" u="none"/>
            </a:pPr>
            <a:r>
              <a:t>Edward Mote, Eric Liljero, Jonas Myrin, Reuben Morgan, William Batchelder Bradbury © 2011 Hillsong MP Songs (Admin. by Hillsong Music Publishing Australia) Hillsong Music Publishing UK (Admin. by Hillsong Music Publishing Australia) Hillsong Music Publishing Australia CCLI Licence No. 5485849 . CCLI Song number: 6158927</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028700"/>
            <a:ext cx="10972800" cy="5486400"/>
          </a:xfrm>
          <a:prstGeom prst="rect">
            <a:avLst/>
          </a:prstGeom>
          <a:noFill/>
        </p:spPr>
        <p:txBody>
          <a:bodyPr wrap="square">
            <a:spAutoFit/>
          </a:bodyPr>
          <a:lstStyle/>
          <a:p>
            <a:pPr algn="ctr">
              <a:defRPr sz="3300" b="0"/>
            </a:pPr>
            <a:r>
              <a:t>My hope is built on nothing less</a:t>
            </a:r>
          </a:p>
          <a:p>
            <a:pPr algn="ctr">
              <a:defRPr sz="3300" b="0"/>
            </a:pPr>
            <a:r>
              <a:t>Than Jesus blood and righteousness</a:t>
            </a:r>
          </a:p>
          <a:p>
            <a:pPr algn="ctr">
              <a:defRPr sz="3300" b="0"/>
            </a:pPr>
            <a:r>
              <a:t>I dare not trust the sweetest frame</a:t>
            </a:r>
          </a:p>
          <a:p>
            <a:pPr algn="ctr">
              <a:defRPr sz="3300" b="0"/>
            </a:pPr>
            <a:r>
              <a:t>But wholly trust in Jesus name (x2)</a:t>
            </a:r>
          </a:p>
          <a:p>
            <a:pPr algn="ctr">
              <a:defRPr sz="3300" b="0"/>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028700"/>
            <a:ext cx="10972800" cy="5486400"/>
          </a:xfrm>
          <a:prstGeom prst="rect">
            <a:avLst/>
          </a:prstGeom>
          <a:noFill/>
        </p:spPr>
        <p:txBody>
          <a:bodyPr wrap="square">
            <a:spAutoFit/>
          </a:bodyPr>
          <a:lstStyle/>
          <a:p>
            <a:pPr algn="ctr">
              <a:defRPr sz="3300" b="0"/>
            </a:pPr>
            <a:r>
              <a:t>Christ alone, Cornerstone</a:t>
            </a:r>
          </a:p>
          <a:p>
            <a:pPr algn="ctr">
              <a:defRPr sz="3300" b="0"/>
            </a:pPr>
            <a:r>
              <a:t>Weak made strong in the Saviour's love</a:t>
            </a:r>
          </a:p>
          <a:p>
            <a:pPr algn="ctr">
              <a:defRPr sz="3300" b="0"/>
            </a:pPr>
            <a:r>
              <a:t>Through the storm, He is Lord</a:t>
            </a:r>
          </a:p>
          <a:p>
            <a:pPr algn="ctr">
              <a:defRPr sz="3300" b="0"/>
            </a:pPr>
            <a:r>
              <a:t>Lord of all</a:t>
            </a:r>
          </a:p>
          <a:p>
            <a:pPr algn="ctr">
              <a:defRPr sz="3300" b="0"/>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028700"/>
            <a:ext cx="10972800" cy="5486400"/>
          </a:xfrm>
          <a:prstGeom prst="rect">
            <a:avLst/>
          </a:prstGeom>
          <a:noFill/>
        </p:spPr>
        <p:txBody>
          <a:bodyPr wrap="square">
            <a:spAutoFit/>
          </a:bodyPr>
          <a:lstStyle/>
          <a:p>
            <a:pPr algn="ctr">
              <a:defRPr sz="3300" b="0"/>
            </a:pPr>
            <a:r>
              <a:t>When darkness seems to hide His face</a:t>
            </a:r>
          </a:p>
          <a:p>
            <a:pPr algn="ctr">
              <a:defRPr sz="3300" b="0"/>
            </a:pPr>
            <a:r>
              <a:t>I rest on His unchanging grace</a:t>
            </a:r>
          </a:p>
          <a:p>
            <a:pPr algn="ctr">
              <a:defRPr sz="3300" b="0"/>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371600"/>
            <a:ext cx="9753600" cy="3429000"/>
          </a:xfrm>
          <a:prstGeom prst="rect">
            <a:avLst/>
          </a:prstGeom>
          <a:noFill/>
        </p:spPr>
        <p:txBody>
          <a:bodyPr wrap="square">
            <a:spAutoFit/>
          </a:bodyPr>
          <a:lstStyle/>
          <a:p>
            <a:pPr algn="ctr">
              <a:defRPr sz="5000" b="0" i="0" u="none"/>
            </a:pPr>
            <a:r>
              <a:t>BCCC english service</a:t>
            </a:r>
          </a:p>
        </p:txBody>
      </p:sp>
      <p:sp>
        <p:nvSpPr>
          <p:cNvPr id="3" name="TextBox 2"/>
          <p:cNvSpPr txBox="1"/>
          <p:nvPr/>
        </p:nvSpPr>
        <p:spPr>
          <a:xfrm>
            <a:off x="1219200" y="4114800"/>
            <a:ext cx="9753600" cy="3429000"/>
          </a:xfrm>
          <a:prstGeom prst="rect">
            <a:avLst/>
          </a:prstGeom>
          <a:noFill/>
        </p:spPr>
        <p:txBody>
          <a:bodyPr wrap="square">
            <a:spAutoFit/>
          </a:bodyPr>
          <a:lstStyle/>
          <a:p>
            <a:pPr algn="ctr">
              <a:defRPr sz="800" b="0" i="0" 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028700"/>
            <a:ext cx="10972800" cy="5486400"/>
          </a:xfrm>
          <a:prstGeom prst="rect">
            <a:avLst/>
          </a:prstGeom>
          <a:noFill/>
        </p:spPr>
        <p:txBody>
          <a:bodyPr wrap="square">
            <a:spAutoFit/>
          </a:bodyPr>
          <a:lstStyle/>
          <a:p>
            <a:pPr algn="ctr">
              <a:defRPr sz="3300" b="0"/>
            </a:pPr>
            <a:r>
              <a:t>In every high and stormy gale</a:t>
            </a:r>
          </a:p>
          <a:p>
            <a:pPr algn="ctr">
              <a:defRPr sz="3300" b="0"/>
            </a:pPr>
            <a:r>
              <a:t>My anchor holds within the veil</a:t>
            </a:r>
          </a:p>
          <a:p>
            <a:pPr algn="ctr">
              <a:defRPr sz="3300" b="0"/>
            </a:pPr>
            <a:r>
              <a:t>My anchor holds within the veil</a:t>
            </a:r>
          </a:p>
          <a:p>
            <a:pPr algn="ctr">
              <a:defRPr sz="3300" b="0"/>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028700"/>
            <a:ext cx="10972800" cy="5486400"/>
          </a:xfrm>
          <a:prstGeom prst="rect">
            <a:avLst/>
          </a:prstGeom>
          <a:noFill/>
        </p:spPr>
        <p:txBody>
          <a:bodyPr wrap="square">
            <a:spAutoFit/>
          </a:bodyPr>
          <a:lstStyle/>
          <a:p>
            <a:pPr algn="ctr">
              <a:defRPr sz="3300" b="0"/>
            </a:pPr>
            <a:r>
              <a:t>Christ alone, Cornerstone</a:t>
            </a:r>
          </a:p>
          <a:p>
            <a:pPr algn="ctr">
              <a:defRPr sz="3300" b="0"/>
            </a:pPr>
            <a:r>
              <a:t>Weak made strong in the Saviour's love</a:t>
            </a:r>
          </a:p>
          <a:p>
            <a:pPr algn="ctr">
              <a:defRPr sz="3300" b="0"/>
            </a:pPr>
            <a:r>
              <a:t>Through the storm, He is Lord</a:t>
            </a:r>
          </a:p>
          <a:p>
            <a:pPr algn="ctr">
              <a:defRPr sz="3300" b="0"/>
            </a:pPr>
            <a:r>
              <a:t>Lord of all</a:t>
            </a:r>
          </a:p>
          <a:p>
            <a:pPr algn="ctr">
              <a:defRPr sz="3300" b="0"/>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028700"/>
            <a:ext cx="10972800" cy="5486400"/>
          </a:xfrm>
          <a:prstGeom prst="rect">
            <a:avLst/>
          </a:prstGeom>
          <a:noFill/>
        </p:spPr>
        <p:txBody>
          <a:bodyPr wrap="square">
            <a:spAutoFit/>
          </a:bodyPr>
          <a:lstStyle/>
          <a:p>
            <a:pPr algn="ctr">
              <a:defRPr sz="3300" b="0"/>
            </a:pPr>
            <a:r>
              <a:t>He is Lord, Lord of all</a:t>
            </a:r>
          </a:p>
          <a:p>
            <a:pPr algn="ctr">
              <a:defRPr sz="3300" b="0"/>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028700"/>
            <a:ext cx="10972800" cy="5486400"/>
          </a:xfrm>
          <a:prstGeom prst="rect">
            <a:avLst/>
          </a:prstGeom>
          <a:noFill/>
        </p:spPr>
        <p:txBody>
          <a:bodyPr wrap="square">
            <a:spAutoFit/>
          </a:bodyPr>
          <a:lstStyle/>
          <a:p>
            <a:pPr algn="ctr">
              <a:defRPr sz="3300" b="0"/>
            </a:pPr>
            <a:r>
              <a:t>Christ alone, Cornerstone</a:t>
            </a:r>
          </a:p>
          <a:p>
            <a:pPr algn="ctr">
              <a:defRPr sz="3300" b="0"/>
            </a:pPr>
            <a:r>
              <a:t>Weak made strong in the Saviour's love</a:t>
            </a:r>
          </a:p>
          <a:p>
            <a:pPr algn="ctr">
              <a:defRPr sz="3300" b="0"/>
            </a:pPr>
            <a:r>
              <a:t>Through the storm, He is Lord</a:t>
            </a:r>
          </a:p>
          <a:p>
            <a:pPr algn="ctr">
              <a:defRPr sz="3300" b="0"/>
            </a:pPr>
            <a:r>
              <a:t>Lord of all</a:t>
            </a:r>
          </a:p>
          <a:p>
            <a:pPr algn="ctr">
              <a:defRPr sz="3300" b="0"/>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028700"/>
            <a:ext cx="10972800" cy="5486400"/>
          </a:xfrm>
          <a:prstGeom prst="rect">
            <a:avLst/>
          </a:prstGeom>
          <a:noFill/>
        </p:spPr>
        <p:txBody>
          <a:bodyPr wrap="square">
            <a:spAutoFit/>
          </a:bodyPr>
          <a:lstStyle/>
          <a:p>
            <a:pPr algn="ctr">
              <a:defRPr sz="3300" b="0"/>
            </a:pPr>
            <a:r>
              <a:t>When He shall come with trumpet sound</a:t>
            </a:r>
          </a:p>
          <a:p>
            <a:pPr algn="ctr">
              <a:defRPr sz="3300" b="0"/>
            </a:pPr>
            <a:r>
              <a:t>Oh may I then in Him be found</a:t>
            </a:r>
          </a:p>
          <a:p>
            <a:pPr algn="ctr">
              <a:defRPr sz="3300" b="0"/>
            </a:pPr>
            <a:r>
              <a:t>Dressed in His righteousness alone</a:t>
            </a:r>
          </a:p>
          <a:p>
            <a:pPr algn="ctr">
              <a:defRPr sz="3300" b="0"/>
            </a:pPr>
            <a:r>
              <a:t>Faultless stand before the throne</a:t>
            </a:r>
          </a:p>
          <a:p>
            <a:pPr algn="ctr">
              <a:defRPr sz="3300" b="0"/>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028700"/>
            <a:ext cx="10972800" cy="5486400"/>
          </a:xfrm>
          <a:prstGeom prst="rect">
            <a:avLst/>
          </a:prstGeom>
          <a:noFill/>
        </p:spPr>
        <p:txBody>
          <a:bodyPr wrap="square">
            <a:spAutoFit/>
          </a:bodyPr>
          <a:lstStyle/>
          <a:p>
            <a:pPr algn="ctr">
              <a:defRPr sz="3300" b="0"/>
            </a:pPr>
            <a:r>
              <a:t>Christ alone, Cornerstone</a:t>
            </a:r>
          </a:p>
          <a:p>
            <a:pPr algn="ctr">
              <a:defRPr sz="3300" b="0"/>
            </a:pPr>
            <a:r>
              <a:t>Weak made strong in the Saviour's love</a:t>
            </a:r>
          </a:p>
          <a:p>
            <a:pPr algn="ctr">
              <a:defRPr sz="3300" b="0"/>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028700"/>
            <a:ext cx="10972800" cy="5486400"/>
          </a:xfrm>
          <a:prstGeom prst="rect">
            <a:avLst/>
          </a:prstGeom>
          <a:noFill/>
        </p:spPr>
        <p:txBody>
          <a:bodyPr wrap="square">
            <a:spAutoFit/>
          </a:bodyPr>
          <a:lstStyle/>
          <a:p>
            <a:pPr algn="ctr">
              <a:defRPr sz="3300" b="0"/>
            </a:pPr>
            <a:r>
              <a:t>Through the storm, He is Lord</a:t>
            </a:r>
          </a:p>
          <a:p>
            <a:pPr algn="ctr">
              <a:defRPr sz="3300" b="0"/>
            </a:pPr>
            <a:r>
              <a:t>Lord of all</a:t>
            </a:r>
          </a:p>
          <a:p>
            <a:pPr algn="ctr">
              <a:defRPr sz="3300" b="0"/>
            </a:pPr>
            <a:r>
              <a:t>He is Lord, Lord of all</a:t>
            </a:r>
          </a:p>
          <a:p>
            <a:pPr algn="ctr">
              <a:defRPr sz="3300" b="0"/>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028700"/>
            <a:ext cx="10972800" cy="5486400"/>
          </a:xfrm>
          <a:prstGeom prst="rect">
            <a:avLst/>
          </a:prstGeom>
          <a:noFill/>
        </p:spPr>
        <p:txBody>
          <a:bodyPr wrap="square">
            <a:spAutoFit/>
          </a:bodyPr>
          <a:lstStyle/>
          <a:p>
            <a:pPr algn="ctr">
              <a:defRPr sz="3300" b="0"/>
            </a:pPr>
            <a:r>
              <a:t>Christ alone, Cornerstone</a:t>
            </a:r>
          </a:p>
          <a:p>
            <a:pPr algn="ctr">
              <a:defRPr sz="3300" b="0"/>
            </a:pPr>
            <a:r>
              <a:t>Weak made strong in the Saviour's love</a:t>
            </a:r>
          </a:p>
          <a:p>
            <a:pPr algn="ctr">
              <a:defRPr sz="3300" b="0"/>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028700"/>
            <a:ext cx="10972800" cy="5486400"/>
          </a:xfrm>
          <a:prstGeom prst="rect">
            <a:avLst/>
          </a:prstGeom>
          <a:noFill/>
        </p:spPr>
        <p:txBody>
          <a:bodyPr wrap="square">
            <a:spAutoFit/>
          </a:bodyPr>
          <a:lstStyle/>
          <a:p>
            <a:pPr algn="ctr">
              <a:defRPr sz="3300" b="0"/>
            </a:pPr>
            <a:r>
              <a:t>Through the storm, He is Lord</a:t>
            </a:r>
          </a:p>
          <a:p>
            <a:pPr algn="ctr">
              <a:defRPr sz="3300" b="0"/>
            </a:pPr>
            <a:r>
              <a:t>Lord of all</a:t>
            </a:r>
          </a:p>
          <a:p>
            <a:pPr algn="ctr">
              <a:defRPr sz="3300" b="0"/>
            </a:pPr>
            <a:r>
              <a:t>He is Lord, Lord of all</a:t>
            </a:r>
          </a:p>
          <a:p>
            <a:pPr algn="ctr">
              <a:defRPr sz="3300" b="0"/>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371600"/>
            <a:ext cx="9753600" cy="3429000"/>
          </a:xfrm>
          <a:prstGeom prst="rect">
            <a:avLst/>
          </a:prstGeom>
          <a:noFill/>
        </p:spPr>
        <p:txBody>
          <a:bodyPr wrap="square">
            <a:spAutoFit/>
          </a:bodyPr>
          <a:lstStyle/>
          <a:p>
            <a:pPr algn="ctr">
              <a:defRPr sz="5000" b="0" i="0" u="none"/>
            </a:pPr>
            <a:r>
              <a:t>Still</a:t>
            </a:r>
          </a:p>
        </p:txBody>
      </p:sp>
      <p:sp>
        <p:nvSpPr>
          <p:cNvPr id="3" name="TextBox 2"/>
          <p:cNvSpPr txBox="1"/>
          <p:nvPr/>
        </p:nvSpPr>
        <p:spPr>
          <a:xfrm>
            <a:off x="1219200" y="4114800"/>
            <a:ext cx="9753600" cy="3429000"/>
          </a:xfrm>
          <a:prstGeom prst="rect">
            <a:avLst/>
          </a:prstGeom>
          <a:noFill/>
        </p:spPr>
        <p:txBody>
          <a:bodyPr wrap="square">
            <a:spAutoFit/>
          </a:bodyPr>
          <a:lstStyle/>
          <a:p>
            <a:pPr algn="ctr">
              <a:defRPr sz="800" b="0" i="0" u="none"/>
            </a:pPr>
            <a:r>
              <a:t>Reuben Morgan © 2002 Hillsong Music Publishing Australia CCLI Licence No. 5485849 . CCLI Song number: 3940963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0"/>
            <a:ext cx="4876800" cy="5486400"/>
          </a:xfrm>
          <a:prstGeom prst="rect">
            <a:avLst/>
          </a:prstGeom>
          <a:noFill/>
        </p:spPr>
        <p:txBody>
          <a:bodyPr wrap="square">
            <a:spAutoFit/>
          </a:bodyPr>
          <a:lstStyle/>
          <a:p>
            <a:pPr>
              <a:defRPr sz="4000"/>
            </a:pPr>
            <a:r>
              <a:t>Please keep all phones on silent</a:t>
            </a:r>
          </a:p>
        </p:txBody>
      </p:sp>
      <p:pic>
        <p:nvPicPr>
          <p:cNvPr id="3" name="Picture 2" descr="Phone.png"/>
          <p:cNvPicPr>
            <a:picLocks noChangeAspect="1"/>
          </p:cNvPicPr>
          <p:nvPr/>
        </p:nvPicPr>
        <p:blipFill>
          <a:blip r:embed="rId2"/>
          <a:stretch>
            <a:fillRect/>
          </a:stretch>
        </p:blipFill>
        <p:spPr>
          <a:xfrm>
            <a:off x="6019800" y="685800"/>
            <a:ext cx="5486400" cy="54864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028700"/>
            <a:ext cx="10972800" cy="5486400"/>
          </a:xfrm>
          <a:prstGeom prst="rect">
            <a:avLst/>
          </a:prstGeom>
          <a:noFill/>
        </p:spPr>
        <p:txBody>
          <a:bodyPr wrap="square">
            <a:spAutoFit/>
          </a:bodyPr>
          <a:lstStyle/>
          <a:p>
            <a:pPr algn="ctr">
              <a:defRPr sz="3300" b="0"/>
            </a:pPr>
            <a:r>
              <a:t>Hide me now</a:t>
            </a:r>
          </a:p>
          <a:p>
            <a:pPr algn="ctr">
              <a:defRPr sz="3300" b="0"/>
            </a:pPr>
            <a:r>
              <a:t>Under Your wings</a:t>
            </a:r>
          </a:p>
          <a:p>
            <a:pPr algn="ctr">
              <a:defRPr sz="3300" b="0"/>
            </a:pPr>
            <a:r>
              <a:t>Cover me</a:t>
            </a:r>
          </a:p>
          <a:p>
            <a:pPr algn="ctr">
              <a:defRPr sz="3300" b="0"/>
            </a:pPr>
            <a:r>
              <a:t>Within Your mighty hand</a:t>
            </a:r>
          </a:p>
          <a:p>
            <a:pPr algn="ctr">
              <a:defRPr sz="3300" b="0"/>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028700"/>
            <a:ext cx="10972800" cy="5486400"/>
          </a:xfrm>
          <a:prstGeom prst="rect">
            <a:avLst/>
          </a:prstGeom>
          <a:noFill/>
        </p:spPr>
        <p:txBody>
          <a:bodyPr wrap="square">
            <a:spAutoFit/>
          </a:bodyPr>
          <a:lstStyle/>
          <a:p>
            <a:pPr algn="ctr">
              <a:defRPr sz="3300" b="0"/>
            </a:pPr>
            <a:r>
              <a:t>When the oceans rise and thunders roar</a:t>
            </a:r>
          </a:p>
          <a:p>
            <a:pPr algn="ctr">
              <a:defRPr sz="3300" b="0"/>
            </a:pPr>
            <a:r>
              <a:t>I will soar with You above the storm</a:t>
            </a:r>
          </a:p>
          <a:p>
            <a:pPr algn="ctr">
              <a:defRPr sz="3300" b="0"/>
            </a:pPr>
            <a:r>
              <a:t>Father, You are King over the flood</a:t>
            </a:r>
          </a:p>
          <a:p>
            <a:pPr algn="ctr">
              <a:defRPr sz="3300" b="0"/>
            </a:pPr>
            <a:r>
              <a:t>I will be still, know You are God</a:t>
            </a:r>
          </a:p>
          <a:p>
            <a:pPr algn="ctr">
              <a:defRPr sz="3300" b="0"/>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028700"/>
            <a:ext cx="10972800" cy="5486400"/>
          </a:xfrm>
          <a:prstGeom prst="rect">
            <a:avLst/>
          </a:prstGeom>
          <a:noFill/>
        </p:spPr>
        <p:txBody>
          <a:bodyPr wrap="square">
            <a:spAutoFit/>
          </a:bodyPr>
          <a:lstStyle/>
          <a:p>
            <a:pPr algn="ctr">
              <a:defRPr sz="3300" b="0"/>
            </a:pPr>
            <a:r>
              <a:t>Find rest my soul</a:t>
            </a:r>
          </a:p>
          <a:p>
            <a:pPr algn="ctr">
              <a:defRPr sz="3300" b="0"/>
            </a:pPr>
            <a:r>
              <a:t>In Christ alone</a:t>
            </a:r>
          </a:p>
          <a:p>
            <a:pPr algn="ctr">
              <a:defRPr sz="3300" b="0"/>
            </a:pPr>
            <a:r>
              <a:t>Know His power</a:t>
            </a:r>
          </a:p>
          <a:p>
            <a:pPr algn="ctr">
              <a:defRPr sz="3300" b="0"/>
            </a:pPr>
            <a:r>
              <a:t>In quietness and trust</a:t>
            </a:r>
          </a:p>
          <a:p>
            <a:pPr algn="ctr">
              <a:defRPr sz="3300" b="0"/>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028700"/>
            <a:ext cx="10972800" cy="5486400"/>
          </a:xfrm>
          <a:prstGeom prst="rect">
            <a:avLst/>
          </a:prstGeom>
          <a:noFill/>
        </p:spPr>
        <p:txBody>
          <a:bodyPr wrap="square">
            <a:spAutoFit/>
          </a:bodyPr>
          <a:lstStyle/>
          <a:p>
            <a:pPr algn="ctr">
              <a:defRPr sz="3300" b="0"/>
            </a:pPr>
            <a:r>
              <a:t>When the oceans rise and thunders roar</a:t>
            </a:r>
          </a:p>
          <a:p>
            <a:pPr algn="ctr">
              <a:defRPr sz="3300" b="0"/>
            </a:pPr>
            <a:r>
              <a:t>I will soar with You above the storm</a:t>
            </a:r>
          </a:p>
          <a:p>
            <a:pPr algn="ctr">
              <a:defRPr sz="3300" b="0"/>
            </a:pPr>
            <a:r>
              <a:t>Father, You are King over the flood</a:t>
            </a:r>
          </a:p>
          <a:p>
            <a:pPr algn="ctr">
              <a:defRPr sz="3300" b="0"/>
            </a:pPr>
            <a:r>
              <a:t>I will be still, know You are God (x2)</a:t>
            </a:r>
          </a:p>
          <a:p>
            <a:pPr algn="ctr">
              <a:defRPr sz="3300" b="0"/>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028700"/>
            <a:ext cx="10972800" cy="5486400"/>
          </a:xfrm>
          <a:prstGeom prst="rect">
            <a:avLst/>
          </a:prstGeom>
          <a:noFill/>
        </p:spPr>
        <p:txBody>
          <a:bodyPr wrap="square">
            <a:spAutoFit/>
          </a:bodyPr>
          <a:lstStyle/>
          <a:p>
            <a:pPr algn="ctr">
              <a:defRPr sz="3300" b="0"/>
            </a:pPr>
            <a:r>
              <a:t>Find rest my soul</a:t>
            </a:r>
          </a:p>
          <a:p>
            <a:pPr algn="ctr">
              <a:defRPr sz="3300" b="0"/>
            </a:pPr>
            <a:r>
              <a:t>In Christ alone</a:t>
            </a:r>
          </a:p>
          <a:p>
            <a:pPr algn="ctr">
              <a:defRPr sz="3300" b="0"/>
            </a:pPr>
            <a:r>
              <a:t>Know His power</a:t>
            </a:r>
          </a:p>
          <a:p>
            <a:pPr algn="ctr">
              <a:defRPr sz="3300" b="0"/>
            </a:pPr>
            <a:r>
              <a:t>In quietness and trust</a:t>
            </a:r>
          </a:p>
          <a:p>
            <a:pPr algn="ctr">
              <a:defRPr sz="3300" b="0"/>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028700"/>
            <a:ext cx="10972800" cy="5486400"/>
          </a:xfrm>
          <a:prstGeom prst="rect">
            <a:avLst/>
          </a:prstGeom>
          <a:noFill/>
        </p:spPr>
        <p:txBody>
          <a:bodyPr wrap="square">
            <a:spAutoFit/>
          </a:bodyPr>
          <a:lstStyle/>
          <a:p>
            <a:pPr algn="ctr">
              <a:defRPr sz="3300" b="0"/>
            </a:pPr>
            <a:r>
              <a:t>When the oceans rise and thunders roar</a:t>
            </a:r>
          </a:p>
          <a:p>
            <a:pPr algn="ctr">
              <a:defRPr sz="3300" b="0"/>
            </a:pPr>
            <a:r>
              <a:t>I will soar with You above the storm</a:t>
            </a:r>
          </a:p>
          <a:p>
            <a:pPr algn="ctr">
              <a:defRPr sz="3300" b="0"/>
            </a:pPr>
            <a:r>
              <a:t>Father, You are King over the flood</a:t>
            </a:r>
          </a:p>
          <a:p>
            <a:pPr algn="ctr">
              <a:defRPr sz="3300" b="0"/>
            </a:pPr>
            <a:r>
              <a:t>And I will be still, know You are God (x2)</a:t>
            </a:r>
          </a:p>
          <a:p>
            <a:pPr algn="ctr">
              <a:defRPr sz="3300" b="0"/>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028700"/>
            <a:ext cx="10972800" cy="5486400"/>
          </a:xfrm>
          <a:prstGeom prst="rect">
            <a:avLst/>
          </a:prstGeom>
          <a:noFill/>
        </p:spPr>
        <p:txBody>
          <a:bodyPr wrap="square">
            <a:spAutoFit/>
          </a:bodyPr>
          <a:lstStyle/>
          <a:p>
            <a:pPr algn="ctr">
              <a:defRPr sz="3300" b="0"/>
            </a:pPr>
            <a:r>
              <a:t>When the oceans rise and thunders roar</a:t>
            </a:r>
          </a:p>
          <a:p>
            <a:pPr algn="ctr">
              <a:defRPr sz="3300" b="0"/>
            </a:pPr>
            <a:r>
              <a:t>I will soar with You above the storm</a:t>
            </a:r>
          </a:p>
          <a:p>
            <a:pPr algn="ctr">
              <a:defRPr sz="3300" b="0"/>
            </a:pPr>
            <a:r>
              <a:t>Father, You are King over the flood</a:t>
            </a:r>
          </a:p>
          <a:p>
            <a:pPr algn="ctr">
              <a:defRPr sz="3300" b="0"/>
            </a:pPr>
            <a:r>
              <a:t>I will be still, know You are God</a:t>
            </a:r>
          </a:p>
          <a:p>
            <a:pPr algn="ctr">
              <a:defRPr sz="3300" b="0"/>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371600"/>
            <a:ext cx="9753600" cy="3429000"/>
          </a:xfrm>
          <a:prstGeom prst="rect">
            <a:avLst/>
          </a:prstGeom>
          <a:noFill/>
        </p:spPr>
        <p:txBody>
          <a:bodyPr wrap="square">
            <a:spAutoFit/>
          </a:bodyPr>
          <a:lstStyle/>
          <a:p>
            <a:pPr algn="ctr">
              <a:defRPr sz="5000" b="0" i="0" u="none"/>
            </a:pPr>
            <a:r>
              <a:t>Goodness Of God</a:t>
            </a:r>
          </a:p>
        </p:txBody>
      </p:sp>
      <p:sp>
        <p:nvSpPr>
          <p:cNvPr id="3" name="TextBox 2"/>
          <p:cNvSpPr txBox="1"/>
          <p:nvPr/>
        </p:nvSpPr>
        <p:spPr>
          <a:xfrm>
            <a:off x="1219200" y="4114800"/>
            <a:ext cx="9753600" cy="3429000"/>
          </a:xfrm>
          <a:prstGeom prst="rect">
            <a:avLst/>
          </a:prstGeom>
          <a:noFill/>
        </p:spPr>
        <p:txBody>
          <a:bodyPr wrap="square">
            <a:spAutoFit/>
          </a:bodyPr>
          <a:lstStyle/>
          <a:p>
            <a:pPr algn="ctr">
              <a:defRPr sz="800" b="0" i="0" u="none"/>
            </a:pPr>
            <a:r>
              <a:t>Ben Fielding, Brian Johnson, Ed Cash, Jason Ingram, Jenn Johnson © Bethel Music Publishing (Admin. by SHOUT! Music Publishing Australia) CCLI Licence No. 5485849 . CCLI Song number: 7117726</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028700"/>
            <a:ext cx="10972800" cy="5486400"/>
          </a:xfrm>
          <a:prstGeom prst="rect">
            <a:avLst/>
          </a:prstGeom>
          <a:noFill/>
        </p:spPr>
        <p:txBody>
          <a:bodyPr wrap="square">
            <a:spAutoFit/>
          </a:bodyPr>
          <a:lstStyle/>
          <a:p>
            <a:pPr algn="ctr">
              <a:defRPr sz="3300" b="0"/>
            </a:pPr>
            <a:r>
              <a:t>I love You, Lord</a:t>
            </a:r>
          </a:p>
          <a:p>
            <a:pPr algn="ctr">
              <a:defRPr sz="3300" b="0"/>
            </a:pPr>
            <a:r>
              <a:t>For Your mercy never fails me</a:t>
            </a:r>
          </a:p>
          <a:p>
            <a:pPr algn="ctr">
              <a:defRPr sz="3300" b="0"/>
            </a:pPr>
            <a:r>
              <a:t>All my days, I've been held in Your hands</a:t>
            </a:r>
          </a:p>
          <a:p>
            <a:pPr algn="ctr">
              <a:defRPr sz="3300" b="0"/>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028700"/>
            <a:ext cx="10972800" cy="5486400"/>
          </a:xfrm>
          <a:prstGeom prst="rect">
            <a:avLst/>
          </a:prstGeom>
          <a:noFill/>
        </p:spPr>
        <p:txBody>
          <a:bodyPr wrap="square">
            <a:spAutoFit/>
          </a:bodyPr>
          <a:lstStyle/>
          <a:p>
            <a:pPr algn="ctr">
              <a:defRPr sz="3300" b="0"/>
            </a:pPr>
            <a:r>
              <a:t>From the moment that I wake up</a:t>
            </a:r>
          </a:p>
          <a:p>
            <a:pPr algn="ctr">
              <a:defRPr sz="3300" b="0"/>
            </a:pPr>
            <a:r>
              <a:t>Until I lay my head</a:t>
            </a:r>
          </a:p>
          <a:p>
            <a:pPr algn="ctr">
              <a:defRPr sz="3300" b="0"/>
            </a:pPr>
            <a:r>
              <a:t>Oh, I will sing of the goodness of God</a:t>
            </a:r>
          </a:p>
          <a:p>
            <a:pPr algn="ctr">
              <a:defRPr sz="3300" b="0"/>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371600"/>
            <a:ext cx="9753600" cy="861774"/>
          </a:xfrm>
          <a:prstGeom prst="rect">
            <a:avLst/>
          </a:prstGeom>
          <a:noFill/>
        </p:spPr>
        <p:txBody>
          <a:bodyPr wrap="square">
            <a:spAutoFit/>
          </a:bodyPr>
          <a:lstStyle/>
          <a:p>
            <a:pPr algn="ctr">
              <a:defRPr sz="5000" b="0" i="0" u="none"/>
            </a:pPr>
            <a:r>
              <a:rPr lang="en-AU" dirty="0"/>
              <a:t>Joy (What the world calls foolish)</a:t>
            </a:r>
            <a:endParaRPr dirty="0"/>
          </a:p>
        </p:txBody>
      </p:sp>
      <p:sp>
        <p:nvSpPr>
          <p:cNvPr id="3" name="TextBox 2"/>
          <p:cNvSpPr txBox="1"/>
          <p:nvPr/>
        </p:nvSpPr>
        <p:spPr>
          <a:xfrm>
            <a:off x="1219200" y="4114800"/>
            <a:ext cx="9753600" cy="3429000"/>
          </a:xfrm>
          <a:prstGeom prst="rect">
            <a:avLst/>
          </a:prstGeom>
          <a:noFill/>
        </p:spPr>
        <p:txBody>
          <a:bodyPr wrap="square">
            <a:spAutoFit/>
          </a:bodyPr>
          <a:lstStyle/>
          <a:p>
            <a:pPr algn="ctr">
              <a:defRPr sz="800" b="0" i="0" u="none"/>
            </a:pPr>
            <a:r>
              <a:t>CCLI Licence No: 5485849</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028700"/>
            <a:ext cx="10972800" cy="5486400"/>
          </a:xfrm>
          <a:prstGeom prst="rect">
            <a:avLst/>
          </a:prstGeom>
          <a:noFill/>
        </p:spPr>
        <p:txBody>
          <a:bodyPr wrap="square">
            <a:spAutoFit/>
          </a:bodyPr>
          <a:lstStyle/>
          <a:p>
            <a:pPr algn="ctr">
              <a:defRPr sz="3300" b="0"/>
            </a:pPr>
            <a:r>
              <a:t>All my life You have been faithful</a:t>
            </a:r>
          </a:p>
          <a:p>
            <a:pPr algn="ctr">
              <a:defRPr sz="3300" b="0"/>
            </a:pPr>
            <a:r>
              <a:t>And all my life You have been so, so good</a:t>
            </a:r>
          </a:p>
          <a:p>
            <a:pPr algn="ctr">
              <a:defRPr sz="3300" b="0"/>
            </a:pPr>
            <a:r>
              <a:t>With every breath that I am able</a:t>
            </a:r>
          </a:p>
          <a:p>
            <a:pPr algn="ctr">
              <a:defRPr sz="3300" b="0"/>
            </a:pPr>
            <a:r>
              <a:t>Oh, I will sing of the goodness of God</a:t>
            </a:r>
          </a:p>
          <a:p>
            <a:pPr algn="ctr">
              <a:defRPr sz="3300" b="0"/>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028700"/>
            <a:ext cx="10972800" cy="5486400"/>
          </a:xfrm>
          <a:prstGeom prst="rect">
            <a:avLst/>
          </a:prstGeom>
          <a:noFill/>
        </p:spPr>
        <p:txBody>
          <a:bodyPr wrap="square">
            <a:spAutoFit/>
          </a:bodyPr>
          <a:lstStyle/>
          <a:p>
            <a:pPr algn="ctr">
              <a:defRPr sz="3300" b="0"/>
            </a:pPr>
            <a:r>
              <a:t>I love Your voice</a:t>
            </a:r>
          </a:p>
          <a:p>
            <a:pPr algn="ctr">
              <a:defRPr sz="3300" b="0"/>
            </a:pPr>
            <a:r>
              <a:t>You have led me through the fire</a:t>
            </a:r>
          </a:p>
          <a:p>
            <a:pPr algn="ctr">
              <a:defRPr sz="3300" b="0"/>
            </a:pPr>
            <a:r>
              <a:t>And in darkest night You are close like no other</a:t>
            </a:r>
          </a:p>
          <a:p>
            <a:pPr algn="ctr">
              <a:defRPr sz="3300" b="0"/>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028700"/>
            <a:ext cx="10972800" cy="5486400"/>
          </a:xfrm>
          <a:prstGeom prst="rect">
            <a:avLst/>
          </a:prstGeom>
          <a:noFill/>
        </p:spPr>
        <p:txBody>
          <a:bodyPr wrap="square">
            <a:spAutoFit/>
          </a:bodyPr>
          <a:lstStyle/>
          <a:p>
            <a:pPr algn="ctr">
              <a:defRPr sz="3300" b="0"/>
            </a:pPr>
            <a:r>
              <a:t>I've known You as a Father</a:t>
            </a:r>
          </a:p>
          <a:p>
            <a:pPr algn="ctr">
              <a:defRPr sz="3300" b="0"/>
            </a:pPr>
            <a:r>
              <a:t>I've known You as a Friend</a:t>
            </a:r>
          </a:p>
          <a:p>
            <a:pPr algn="ctr">
              <a:defRPr sz="3300" b="0"/>
            </a:pPr>
            <a:r>
              <a:t>And I have lived in the goodness of God</a:t>
            </a:r>
          </a:p>
          <a:p>
            <a:pPr algn="ctr">
              <a:defRPr sz="3300" b="0"/>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028700"/>
            <a:ext cx="10972800" cy="5486400"/>
          </a:xfrm>
          <a:prstGeom prst="rect">
            <a:avLst/>
          </a:prstGeom>
          <a:noFill/>
        </p:spPr>
        <p:txBody>
          <a:bodyPr wrap="square">
            <a:spAutoFit/>
          </a:bodyPr>
          <a:lstStyle/>
          <a:p>
            <a:pPr algn="ctr">
              <a:defRPr sz="3300" b="0"/>
            </a:pPr>
            <a:r>
              <a:t>All my life You have been faithful</a:t>
            </a:r>
          </a:p>
          <a:p>
            <a:pPr algn="ctr">
              <a:defRPr sz="3300" b="0"/>
            </a:pPr>
            <a:r>
              <a:t>And all my life You have been so, so good</a:t>
            </a:r>
          </a:p>
          <a:p>
            <a:pPr algn="ctr">
              <a:defRPr sz="3300" b="0"/>
            </a:pPr>
            <a:r>
              <a:t>With every breath that I am able</a:t>
            </a:r>
          </a:p>
          <a:p>
            <a:pPr algn="ctr">
              <a:defRPr sz="3300" b="0"/>
            </a:pPr>
            <a:r>
              <a:t>Oh, I will sing of the goodness of God</a:t>
            </a:r>
          </a:p>
          <a:p>
            <a:pPr algn="ctr">
              <a:defRPr sz="3300" b="0"/>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028700"/>
            <a:ext cx="10972800" cy="5486400"/>
          </a:xfrm>
          <a:prstGeom prst="rect">
            <a:avLst/>
          </a:prstGeom>
          <a:noFill/>
        </p:spPr>
        <p:txBody>
          <a:bodyPr wrap="square">
            <a:spAutoFit/>
          </a:bodyPr>
          <a:lstStyle/>
          <a:p>
            <a:pPr algn="ctr">
              <a:defRPr sz="3300" b="0"/>
            </a:pPr>
            <a:r>
              <a:t>Your goodness is running after, it's running after me</a:t>
            </a:r>
          </a:p>
          <a:p>
            <a:pPr algn="ctr">
              <a:defRPr sz="3300" b="0"/>
            </a:pPr>
            <a:r>
              <a:t>Your goodness is running after, it's running after me</a:t>
            </a:r>
          </a:p>
          <a:p>
            <a:pPr algn="ctr">
              <a:defRPr sz="3300" b="0"/>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028700"/>
            <a:ext cx="10972800" cy="5486400"/>
          </a:xfrm>
          <a:prstGeom prst="rect">
            <a:avLst/>
          </a:prstGeom>
          <a:noFill/>
        </p:spPr>
        <p:txBody>
          <a:bodyPr wrap="square">
            <a:spAutoFit/>
          </a:bodyPr>
          <a:lstStyle/>
          <a:p>
            <a:pPr algn="ctr">
              <a:defRPr sz="3300" b="0"/>
            </a:pPr>
            <a:r>
              <a:t>With my life laid down, I'm surrendered now</a:t>
            </a:r>
          </a:p>
          <a:p>
            <a:pPr algn="ctr">
              <a:defRPr sz="3300" b="0"/>
            </a:pPr>
            <a:r>
              <a:t>I give You everything</a:t>
            </a:r>
          </a:p>
          <a:p>
            <a:pPr algn="ctr">
              <a:defRPr sz="3300" b="0"/>
            </a:pPr>
            <a:r>
              <a:t>Your goodness is running after, it's running after me</a:t>
            </a:r>
          </a:p>
          <a:p>
            <a:pPr algn="ctr">
              <a:defRPr sz="3300" b="0"/>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028700"/>
            <a:ext cx="10972800" cy="5486400"/>
          </a:xfrm>
          <a:prstGeom prst="rect">
            <a:avLst/>
          </a:prstGeom>
          <a:noFill/>
        </p:spPr>
        <p:txBody>
          <a:bodyPr wrap="square">
            <a:spAutoFit/>
          </a:bodyPr>
          <a:lstStyle/>
          <a:p>
            <a:pPr algn="ctr">
              <a:defRPr sz="3300" b="0"/>
            </a:pPr>
            <a:r>
              <a:t>Your goodness is running after, it's running after me</a:t>
            </a:r>
          </a:p>
          <a:p>
            <a:pPr algn="ctr">
              <a:defRPr sz="3300" b="0"/>
            </a:pPr>
            <a:r>
              <a:t>Your goodness is running after, it's running after me</a:t>
            </a:r>
          </a:p>
          <a:p>
            <a:pPr algn="ctr">
              <a:defRPr sz="3300" b="0"/>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028700"/>
            <a:ext cx="10972800" cy="5486400"/>
          </a:xfrm>
          <a:prstGeom prst="rect">
            <a:avLst/>
          </a:prstGeom>
          <a:noFill/>
        </p:spPr>
        <p:txBody>
          <a:bodyPr wrap="square">
            <a:spAutoFit/>
          </a:bodyPr>
          <a:lstStyle/>
          <a:p>
            <a:pPr algn="ctr">
              <a:defRPr sz="3300" b="0"/>
            </a:pPr>
            <a:r>
              <a:t>With my life laid down, I'm surrendered now</a:t>
            </a:r>
          </a:p>
          <a:p>
            <a:pPr algn="ctr">
              <a:defRPr sz="3300" b="0"/>
            </a:pPr>
            <a:r>
              <a:t>I give You everything</a:t>
            </a:r>
          </a:p>
          <a:p>
            <a:pPr algn="ctr">
              <a:defRPr sz="3300" b="0"/>
            </a:pPr>
            <a:r>
              <a:t>Your goodness is running after, it's running after me</a:t>
            </a:r>
          </a:p>
          <a:p>
            <a:pPr algn="ctr">
              <a:defRPr sz="3300" b="0"/>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028700"/>
            <a:ext cx="10972800" cy="5486400"/>
          </a:xfrm>
          <a:prstGeom prst="rect">
            <a:avLst/>
          </a:prstGeom>
          <a:noFill/>
        </p:spPr>
        <p:txBody>
          <a:bodyPr wrap="square">
            <a:spAutoFit/>
          </a:bodyPr>
          <a:lstStyle/>
          <a:p>
            <a:pPr algn="ctr">
              <a:defRPr sz="3300" b="0"/>
            </a:pPr>
            <a:r>
              <a:t>All my life You have been faithful</a:t>
            </a:r>
          </a:p>
          <a:p>
            <a:pPr algn="ctr">
              <a:defRPr sz="3300" b="0"/>
            </a:pPr>
            <a:r>
              <a:t>And all my life You have been so, so good</a:t>
            </a:r>
          </a:p>
          <a:p>
            <a:pPr algn="ctr">
              <a:defRPr sz="3300" b="0"/>
            </a:pPr>
            <a:r>
              <a:t>With every breath that I am able</a:t>
            </a:r>
          </a:p>
          <a:p>
            <a:pPr algn="ctr">
              <a:defRPr sz="3300" b="0"/>
            </a:pPr>
            <a:r>
              <a:t>Oh, I'm gonna sing of the goodness of God</a:t>
            </a:r>
          </a:p>
          <a:p>
            <a:pPr algn="ctr">
              <a:defRPr sz="3300" b="0"/>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028700"/>
            <a:ext cx="10972800" cy="5486400"/>
          </a:xfrm>
          <a:prstGeom prst="rect">
            <a:avLst/>
          </a:prstGeom>
          <a:noFill/>
        </p:spPr>
        <p:txBody>
          <a:bodyPr wrap="square">
            <a:spAutoFit/>
          </a:bodyPr>
          <a:lstStyle/>
          <a:p>
            <a:pPr algn="ctr">
              <a:defRPr sz="3300" b="0"/>
            </a:pPr>
            <a:r>
              <a:t>All my life You have been faithful</a:t>
            </a:r>
          </a:p>
          <a:p>
            <a:pPr algn="ctr">
              <a:defRPr sz="3300" b="0"/>
            </a:pPr>
            <a:r>
              <a:t>And all my life You have been so, so good</a:t>
            </a:r>
          </a:p>
          <a:p>
            <a:pPr algn="ctr">
              <a:defRPr sz="3300" b="0"/>
            </a:pPr>
            <a:r>
              <a:t>With every breath that I am able</a:t>
            </a:r>
          </a:p>
          <a:p>
            <a:pPr algn="ctr">
              <a:defRPr sz="3300" b="0"/>
            </a:pPr>
            <a:r>
              <a:t>Oh, I'm gonna sing of the goodness of God</a:t>
            </a:r>
          </a:p>
          <a:p>
            <a:pPr algn="ctr">
              <a:defRPr sz="3300" b="0"/>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028700"/>
            <a:ext cx="10972800" cy="5486400"/>
          </a:xfrm>
          <a:prstGeom prst="rect">
            <a:avLst/>
          </a:prstGeom>
          <a:noFill/>
        </p:spPr>
        <p:txBody>
          <a:bodyPr wrap="square">
            <a:spAutoFit/>
          </a:bodyPr>
          <a:lstStyle/>
          <a:p>
            <a:pPr algn="ctr">
              <a:defRPr sz="3300" b="0"/>
            </a:pPr>
            <a:r>
              <a:t>Why would I not sing of Your praises?</a:t>
            </a:r>
          </a:p>
          <a:p>
            <a:pPr algn="ctr">
              <a:defRPr sz="3300" b="0"/>
            </a:pPr>
            <a:r>
              <a:t>Even when troubles come</a:t>
            </a:r>
          </a:p>
          <a:p>
            <a:pPr algn="ctr">
              <a:defRPr sz="3300" b="0"/>
            </a:pPr>
            <a:r>
              <a:t>Why would I not worship forever</a:t>
            </a:r>
          </a:p>
          <a:p>
            <a:pPr algn="ctr">
              <a:defRPr sz="3300" b="0"/>
            </a:pPr>
            <a:r>
              <a:t>'Cause I've seen the good You've done</a:t>
            </a:r>
          </a:p>
          <a:p>
            <a:pPr algn="ctr">
              <a:defRPr sz="3300" b="0"/>
            </a:pP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028700"/>
            <a:ext cx="10972800" cy="5486400"/>
          </a:xfrm>
          <a:prstGeom prst="rect">
            <a:avLst/>
          </a:prstGeom>
          <a:noFill/>
        </p:spPr>
        <p:txBody>
          <a:bodyPr wrap="square">
            <a:spAutoFit/>
          </a:bodyPr>
          <a:lstStyle/>
          <a:p>
            <a:pPr algn="ctr">
              <a:defRPr sz="3300" b="0"/>
            </a:pPr>
            <a:r>
              <a:t>Oh, I'm gonna sing of the goodness of God</a:t>
            </a:r>
          </a:p>
          <a:p>
            <a:pPr algn="ctr">
              <a:defRPr sz="3300" b="0"/>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0"/>
            <a:ext cx="4876800" cy="5486400"/>
          </a:xfrm>
          <a:prstGeom prst="rect">
            <a:avLst/>
          </a:prstGeom>
          <a:noFill/>
        </p:spPr>
        <p:txBody>
          <a:bodyPr wrap="square">
            <a:spAutoFit/>
          </a:bodyPr>
          <a:lstStyle/>
          <a:p>
            <a:pPr>
              <a:defRPr sz="4000"/>
            </a:pPr>
            <a:r>
              <a:t>Bible reading</a:t>
            </a:r>
          </a:p>
        </p:txBody>
      </p:sp>
      <p:pic>
        <p:nvPicPr>
          <p:cNvPr id="3" name="Picture 2" descr="Bible.png"/>
          <p:cNvPicPr>
            <a:picLocks noChangeAspect="1"/>
          </p:cNvPicPr>
          <p:nvPr/>
        </p:nvPicPr>
        <p:blipFill>
          <a:blip r:embed="rId2"/>
          <a:stretch>
            <a:fillRect/>
          </a:stretch>
        </p:blipFill>
        <p:spPr>
          <a:xfrm>
            <a:off x="6019800" y="685800"/>
            <a:ext cx="5486400" cy="54864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74320"/>
            <a:ext cx="10972800" cy="1028700"/>
          </a:xfrm>
          <a:prstGeom prst="rect">
            <a:avLst/>
          </a:prstGeom>
          <a:noFill/>
        </p:spPr>
        <p:txBody>
          <a:bodyPr wrap="square">
            <a:spAutoFit/>
          </a:bodyPr>
          <a:lstStyle/>
          <a:p>
            <a:pPr algn="ctr">
              <a:defRPr sz="5000" b="1"/>
            </a:pPr>
            <a:r>
              <a:t>Matthew 27:45-55</a:t>
            </a:r>
          </a:p>
        </p:txBody>
      </p:sp>
      <p:sp>
        <p:nvSpPr>
          <p:cNvPr id="3" name="TextBox 2"/>
          <p:cNvSpPr txBox="1"/>
          <p:nvPr/>
        </p:nvSpPr>
        <p:spPr>
          <a:xfrm>
            <a:off x="609600" y="1303020"/>
            <a:ext cx="10972800" cy="5486400"/>
          </a:xfrm>
          <a:prstGeom prst="rect">
            <a:avLst/>
          </a:prstGeom>
          <a:noFill/>
        </p:spPr>
        <p:txBody>
          <a:bodyPr wrap="square">
            <a:spAutoFit/>
          </a:bodyPr>
          <a:lstStyle/>
          <a:p>
            <a:pPr algn="ctr">
              <a:defRPr sz="3200" b="0"/>
            </a:pPr>
            <a:r>
              <a:t>⁴⁵ From noon until three in the afternoon darkness came over all the land. ⁴⁶ About three in the afternoon Jesus cried out in a loud voice, “Eli, Eli, lema sabachthani?” (which means “My God, my God, why have you forsaken me?”). </a:t>
            </a:r>
          </a:p>
          <a:p>
            <a:pPr algn="ctr">
              <a:defRPr sz="3200" b="0"/>
            </a:pP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74320"/>
            <a:ext cx="10972800" cy="1028700"/>
          </a:xfrm>
          <a:prstGeom prst="rect">
            <a:avLst/>
          </a:prstGeom>
          <a:noFill/>
        </p:spPr>
        <p:txBody>
          <a:bodyPr wrap="square">
            <a:spAutoFit/>
          </a:bodyPr>
          <a:lstStyle/>
          <a:p>
            <a:pPr algn="ctr">
              <a:defRPr sz="5000" b="1"/>
            </a:pPr>
            <a:r>
              <a:t>Matthew 27:45-55</a:t>
            </a:r>
          </a:p>
        </p:txBody>
      </p:sp>
      <p:sp>
        <p:nvSpPr>
          <p:cNvPr id="3" name="TextBox 2"/>
          <p:cNvSpPr txBox="1"/>
          <p:nvPr/>
        </p:nvSpPr>
        <p:spPr>
          <a:xfrm>
            <a:off x="609600" y="1303020"/>
            <a:ext cx="10972800" cy="5486400"/>
          </a:xfrm>
          <a:prstGeom prst="rect">
            <a:avLst/>
          </a:prstGeom>
          <a:noFill/>
        </p:spPr>
        <p:txBody>
          <a:bodyPr wrap="square">
            <a:spAutoFit/>
          </a:bodyPr>
          <a:lstStyle/>
          <a:p>
            <a:pPr algn="ctr">
              <a:defRPr sz="3200" b="0"/>
            </a:pPr>
            <a:r>
              <a:t>⁴⁷ When some of those standing there heard this, they said, “He’s calling Elijah.” </a:t>
            </a:r>
          </a:p>
          <a:p>
            <a:pPr algn="ctr">
              <a:defRPr sz="3200" b="0"/>
            </a:pPr>
            <a:r>
              <a:t>⁴⁸ Immediately one of them ran and got a sponge. He filled it with wine vinegar, put it on a staff, and offered it to Jesus to drink.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74320"/>
            <a:ext cx="10972800" cy="1028700"/>
          </a:xfrm>
          <a:prstGeom prst="rect">
            <a:avLst/>
          </a:prstGeom>
          <a:noFill/>
        </p:spPr>
        <p:txBody>
          <a:bodyPr wrap="square">
            <a:spAutoFit/>
          </a:bodyPr>
          <a:lstStyle/>
          <a:p>
            <a:pPr algn="ctr">
              <a:defRPr sz="5000" b="1"/>
            </a:pPr>
            <a:r>
              <a:t>Matthew 27:45-55</a:t>
            </a:r>
          </a:p>
        </p:txBody>
      </p:sp>
      <p:sp>
        <p:nvSpPr>
          <p:cNvPr id="3" name="TextBox 2"/>
          <p:cNvSpPr txBox="1"/>
          <p:nvPr/>
        </p:nvSpPr>
        <p:spPr>
          <a:xfrm>
            <a:off x="609600" y="1303020"/>
            <a:ext cx="10972800" cy="5486400"/>
          </a:xfrm>
          <a:prstGeom prst="rect">
            <a:avLst/>
          </a:prstGeom>
          <a:noFill/>
        </p:spPr>
        <p:txBody>
          <a:bodyPr wrap="square">
            <a:spAutoFit/>
          </a:bodyPr>
          <a:lstStyle/>
          <a:p>
            <a:pPr algn="ctr">
              <a:defRPr sz="3200" b="0"/>
            </a:pPr>
            <a:r>
              <a:t>⁴⁹ The rest said, “Now leave him alone. Let’s see if Elijah comes to save him.” </a:t>
            </a:r>
          </a:p>
          <a:p>
            <a:pPr algn="ctr">
              <a:defRPr sz="3200" b="0"/>
            </a:pPr>
            <a:r>
              <a:t>⁵⁰ And when Jesus had cried out again in a loud voice, he gave up his spirit. </a:t>
            </a:r>
          </a:p>
          <a:p>
            <a:pPr algn="ctr">
              <a:defRPr sz="3200" b="0"/>
            </a:pP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74320"/>
            <a:ext cx="10972800" cy="1028700"/>
          </a:xfrm>
          <a:prstGeom prst="rect">
            <a:avLst/>
          </a:prstGeom>
          <a:noFill/>
        </p:spPr>
        <p:txBody>
          <a:bodyPr wrap="square">
            <a:spAutoFit/>
          </a:bodyPr>
          <a:lstStyle/>
          <a:p>
            <a:pPr algn="ctr">
              <a:defRPr sz="5000" b="1"/>
            </a:pPr>
            <a:r>
              <a:t>Matthew 27:45-55</a:t>
            </a:r>
          </a:p>
        </p:txBody>
      </p:sp>
      <p:sp>
        <p:nvSpPr>
          <p:cNvPr id="3" name="TextBox 2"/>
          <p:cNvSpPr txBox="1"/>
          <p:nvPr/>
        </p:nvSpPr>
        <p:spPr>
          <a:xfrm>
            <a:off x="609600" y="1303020"/>
            <a:ext cx="10972800" cy="5486400"/>
          </a:xfrm>
          <a:prstGeom prst="rect">
            <a:avLst/>
          </a:prstGeom>
          <a:noFill/>
        </p:spPr>
        <p:txBody>
          <a:bodyPr wrap="square">
            <a:spAutoFit/>
          </a:bodyPr>
          <a:lstStyle/>
          <a:p>
            <a:pPr algn="ctr">
              <a:defRPr sz="3200" b="0"/>
            </a:pPr>
            <a:r>
              <a:t>⁵¹ At that moment the curtain of the temple was torn in two from top to bottom. The earth shook, the rocks split ⁵² and the tombs broke open. The bodies of many holy people who had died were raised to life.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74320"/>
            <a:ext cx="10972800" cy="1028700"/>
          </a:xfrm>
          <a:prstGeom prst="rect">
            <a:avLst/>
          </a:prstGeom>
          <a:noFill/>
        </p:spPr>
        <p:txBody>
          <a:bodyPr wrap="square">
            <a:spAutoFit/>
          </a:bodyPr>
          <a:lstStyle/>
          <a:p>
            <a:pPr algn="ctr">
              <a:defRPr sz="5000" b="1"/>
            </a:pPr>
            <a:r>
              <a:t>Matthew 27:45-55</a:t>
            </a:r>
          </a:p>
        </p:txBody>
      </p:sp>
      <p:sp>
        <p:nvSpPr>
          <p:cNvPr id="3" name="TextBox 2"/>
          <p:cNvSpPr txBox="1"/>
          <p:nvPr/>
        </p:nvSpPr>
        <p:spPr>
          <a:xfrm>
            <a:off x="609600" y="1303020"/>
            <a:ext cx="10972800" cy="5486400"/>
          </a:xfrm>
          <a:prstGeom prst="rect">
            <a:avLst/>
          </a:prstGeom>
          <a:noFill/>
        </p:spPr>
        <p:txBody>
          <a:bodyPr wrap="square">
            <a:spAutoFit/>
          </a:bodyPr>
          <a:lstStyle/>
          <a:p>
            <a:pPr algn="ctr">
              <a:defRPr sz="3200" b="0"/>
            </a:pPr>
            <a:r>
              <a:t>⁵³ They came out of the tombs after Jesus’ resurrection and went into the holy city and appeared to many people. </a:t>
            </a:r>
          </a:p>
          <a:p>
            <a:pPr algn="ctr">
              <a:defRPr sz="3200" b="0"/>
            </a:pPr>
            <a:r>
              <a:t>⁵⁴ When the centurion and those with him who were guarding Jesus saw the earthquake and all that had happened, they were terrified, and exclaimed, “Surely he was the Son of God!” </a:t>
            </a:r>
          </a:p>
          <a:p>
            <a:pPr algn="ctr">
              <a:defRPr sz="3200" b="0"/>
            </a:pP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74320"/>
            <a:ext cx="10972800" cy="1028700"/>
          </a:xfrm>
          <a:prstGeom prst="rect">
            <a:avLst/>
          </a:prstGeom>
          <a:noFill/>
        </p:spPr>
        <p:txBody>
          <a:bodyPr wrap="square">
            <a:spAutoFit/>
          </a:bodyPr>
          <a:lstStyle/>
          <a:p>
            <a:pPr algn="ctr">
              <a:defRPr sz="5000" b="1"/>
            </a:pPr>
            <a:r>
              <a:t>Matthew 27:45-55</a:t>
            </a:r>
          </a:p>
        </p:txBody>
      </p:sp>
      <p:sp>
        <p:nvSpPr>
          <p:cNvPr id="3" name="TextBox 2"/>
          <p:cNvSpPr txBox="1"/>
          <p:nvPr/>
        </p:nvSpPr>
        <p:spPr>
          <a:xfrm>
            <a:off x="609600" y="1303020"/>
            <a:ext cx="10972800" cy="5486400"/>
          </a:xfrm>
          <a:prstGeom prst="rect">
            <a:avLst/>
          </a:prstGeom>
          <a:noFill/>
        </p:spPr>
        <p:txBody>
          <a:bodyPr wrap="square">
            <a:spAutoFit/>
          </a:bodyPr>
          <a:lstStyle/>
          <a:p>
            <a:pPr algn="ctr">
              <a:defRPr sz="3200" b="0"/>
            </a:pPr>
            <a:r>
              <a:t>⁵⁵ Many women were there, watching from a distance. They had followed Jesus from Galilee to care for his needs.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371600"/>
            <a:ext cx="9753600" cy="3429000"/>
          </a:xfrm>
          <a:prstGeom prst="rect">
            <a:avLst/>
          </a:prstGeom>
          <a:noFill/>
        </p:spPr>
        <p:txBody>
          <a:bodyPr wrap="square">
            <a:spAutoFit/>
          </a:bodyPr>
          <a:lstStyle/>
          <a:p>
            <a:pPr algn="ctr">
              <a:defRPr sz="5000" b="0" i="0" u="none"/>
            </a:pPr>
            <a:r>
              <a:t>Announcements</a:t>
            </a:r>
          </a:p>
        </p:txBody>
      </p:sp>
      <p:sp>
        <p:nvSpPr>
          <p:cNvPr id="3" name="TextBox 2"/>
          <p:cNvSpPr txBox="1"/>
          <p:nvPr/>
        </p:nvSpPr>
        <p:spPr>
          <a:xfrm>
            <a:off x="1219200" y="4114800"/>
            <a:ext cx="9753600" cy="3429000"/>
          </a:xfrm>
          <a:prstGeom prst="rect">
            <a:avLst/>
          </a:prstGeom>
          <a:noFill/>
        </p:spPr>
        <p:txBody>
          <a:bodyPr wrap="square">
            <a:spAutoFit/>
          </a:bodyPr>
          <a:lstStyle/>
          <a:p>
            <a:pPr algn="ctr">
              <a:defRPr sz="800" b="0" i="0" u="none"/>
            </a:pP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514600"/>
            <a:ext cx="3657600" cy="914400"/>
          </a:xfrm>
          <a:prstGeom prst="rect">
            <a:avLst/>
          </a:prstGeom>
          <a:noFill/>
        </p:spPr>
        <p:txBody>
          <a:bodyPr wrap="square" lIns="0">
            <a:spAutoFit/>
          </a:bodyPr>
          <a:lstStyle/>
          <a:p>
            <a:endParaRPr/>
          </a:p>
          <a:p>
            <a:pPr>
              <a:defRPr sz="5000"/>
            </a:pPr>
            <a:r>
              <a:t>Offering</a:t>
            </a:r>
          </a:p>
        </p:txBody>
      </p:sp>
      <p:sp>
        <p:nvSpPr>
          <p:cNvPr id="3" name="Rounded Rectangle 2"/>
          <p:cNvSpPr/>
          <p:nvPr/>
        </p:nvSpPr>
        <p:spPr>
          <a:xfrm>
            <a:off x="4038600" y="228600"/>
            <a:ext cx="7924800" cy="1143000"/>
          </a:xfrm>
          <a:prstGeom prst="roundRect">
            <a:avLst/>
          </a:prstGeom>
          <a:solidFill>
            <a:schemeClr val="bg2">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5170714" y="228600"/>
            <a:ext cx="6339840" cy="1143000"/>
          </a:xfrm>
          <a:prstGeom prst="rect">
            <a:avLst/>
          </a:prstGeom>
          <a:noFill/>
        </p:spPr>
        <p:txBody>
          <a:bodyPr wrap="square">
            <a:spAutoFit/>
          </a:bodyPr>
          <a:lstStyle/>
          <a:p>
            <a:endParaRPr/>
          </a:p>
          <a:p>
            <a:pPr>
              <a:defRPr sz="2300">
                <a:latin typeface="Gill Sans MT"/>
              </a:defRPr>
            </a:pPr>
            <a:r>
              <a:t>Account name: Blacktown Chinese Christian Church</a:t>
            </a:r>
          </a:p>
        </p:txBody>
      </p:sp>
      <p:pic>
        <p:nvPicPr>
          <p:cNvPr id="5" name="Picture 4" descr="church.png"/>
          <p:cNvPicPr>
            <a:picLocks noChangeAspect="1"/>
          </p:cNvPicPr>
          <p:nvPr/>
        </p:nvPicPr>
        <p:blipFill>
          <a:blip r:embed="rId2"/>
          <a:stretch>
            <a:fillRect/>
          </a:stretch>
        </p:blipFill>
        <p:spPr>
          <a:xfrm>
            <a:off x="4152900" y="342900"/>
            <a:ext cx="914400" cy="914400"/>
          </a:xfrm>
          <a:prstGeom prst="rect">
            <a:avLst/>
          </a:prstGeom>
        </p:spPr>
      </p:pic>
      <p:sp>
        <p:nvSpPr>
          <p:cNvPr id="6" name="Rounded Rectangle 5"/>
          <p:cNvSpPr/>
          <p:nvPr/>
        </p:nvSpPr>
        <p:spPr>
          <a:xfrm>
            <a:off x="4038600" y="1543050"/>
            <a:ext cx="7924800" cy="1143000"/>
          </a:xfrm>
          <a:prstGeom prst="roundRect">
            <a:avLst/>
          </a:prstGeom>
          <a:solidFill>
            <a:schemeClr val="bg2">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5170714" y="1543050"/>
            <a:ext cx="6339840" cy="1143000"/>
          </a:xfrm>
          <a:prstGeom prst="rect">
            <a:avLst/>
          </a:prstGeom>
          <a:noFill/>
        </p:spPr>
        <p:txBody>
          <a:bodyPr wrap="square">
            <a:spAutoFit/>
          </a:bodyPr>
          <a:lstStyle/>
          <a:p>
            <a:endParaRPr/>
          </a:p>
          <a:p>
            <a:pPr>
              <a:defRPr sz="2300">
                <a:latin typeface="Gill Sans MT"/>
              </a:defRPr>
            </a:pPr>
            <a:r>
              <a:t>Account number: 4216 50263</a:t>
            </a:r>
          </a:p>
        </p:txBody>
      </p:sp>
      <p:pic>
        <p:nvPicPr>
          <p:cNvPr id="8" name="Picture 7" descr="account_number.png"/>
          <p:cNvPicPr>
            <a:picLocks noChangeAspect="1"/>
          </p:cNvPicPr>
          <p:nvPr/>
        </p:nvPicPr>
        <p:blipFill>
          <a:blip r:embed="rId3"/>
          <a:stretch>
            <a:fillRect/>
          </a:stretch>
        </p:blipFill>
        <p:spPr>
          <a:xfrm>
            <a:off x="4152900" y="1657350"/>
            <a:ext cx="914400" cy="914400"/>
          </a:xfrm>
          <a:prstGeom prst="rect">
            <a:avLst/>
          </a:prstGeom>
        </p:spPr>
      </p:pic>
      <p:sp>
        <p:nvSpPr>
          <p:cNvPr id="9" name="Rounded Rectangle 8"/>
          <p:cNvSpPr/>
          <p:nvPr/>
        </p:nvSpPr>
        <p:spPr>
          <a:xfrm>
            <a:off x="4038600" y="2857500"/>
            <a:ext cx="7924800" cy="1143000"/>
          </a:xfrm>
          <a:prstGeom prst="roundRect">
            <a:avLst/>
          </a:prstGeom>
          <a:solidFill>
            <a:schemeClr val="bg2">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5170714" y="2857500"/>
            <a:ext cx="6339840" cy="1143000"/>
          </a:xfrm>
          <a:prstGeom prst="rect">
            <a:avLst/>
          </a:prstGeom>
          <a:noFill/>
        </p:spPr>
        <p:txBody>
          <a:bodyPr wrap="square">
            <a:spAutoFit/>
          </a:bodyPr>
          <a:lstStyle/>
          <a:p>
            <a:endParaRPr/>
          </a:p>
          <a:p>
            <a:pPr>
              <a:defRPr sz="2300">
                <a:latin typeface="Gill Sans MT"/>
              </a:defRPr>
            </a:pPr>
            <a:r>
              <a:t>BSB: 112 - 879</a:t>
            </a:r>
          </a:p>
        </p:txBody>
      </p:sp>
      <p:pic>
        <p:nvPicPr>
          <p:cNvPr id="11" name="Picture 10" descr="bsb.png"/>
          <p:cNvPicPr>
            <a:picLocks noChangeAspect="1"/>
          </p:cNvPicPr>
          <p:nvPr/>
        </p:nvPicPr>
        <p:blipFill>
          <a:blip r:embed="rId4"/>
          <a:stretch>
            <a:fillRect/>
          </a:stretch>
        </p:blipFill>
        <p:spPr>
          <a:xfrm>
            <a:off x="4152900" y="2971800"/>
            <a:ext cx="914400" cy="914400"/>
          </a:xfrm>
          <a:prstGeom prst="rect">
            <a:avLst/>
          </a:prstGeom>
        </p:spPr>
      </p:pic>
      <p:sp>
        <p:nvSpPr>
          <p:cNvPr id="12" name="Rounded Rectangle 11"/>
          <p:cNvSpPr/>
          <p:nvPr/>
        </p:nvSpPr>
        <p:spPr>
          <a:xfrm>
            <a:off x="4038600" y="4171950"/>
            <a:ext cx="7924800" cy="1143000"/>
          </a:xfrm>
          <a:prstGeom prst="roundRect">
            <a:avLst/>
          </a:prstGeom>
          <a:solidFill>
            <a:schemeClr val="bg2">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TextBox 12"/>
          <p:cNvSpPr txBox="1"/>
          <p:nvPr/>
        </p:nvSpPr>
        <p:spPr>
          <a:xfrm>
            <a:off x="5170714" y="4171950"/>
            <a:ext cx="6339840" cy="1143000"/>
          </a:xfrm>
          <a:prstGeom prst="rect">
            <a:avLst/>
          </a:prstGeom>
          <a:noFill/>
        </p:spPr>
        <p:txBody>
          <a:bodyPr wrap="square">
            <a:spAutoFit/>
          </a:bodyPr>
          <a:lstStyle/>
          <a:p>
            <a:endParaRPr/>
          </a:p>
          <a:p>
            <a:pPr>
              <a:defRPr sz="2300">
                <a:latin typeface="Gill Sans MT"/>
              </a:defRPr>
            </a:pPr>
            <a:r>
              <a:t>Please put in "offering" as the reference</a:t>
            </a:r>
          </a:p>
        </p:txBody>
      </p:sp>
      <p:pic>
        <p:nvPicPr>
          <p:cNvPr id="14" name="Picture 13" descr="hands.png"/>
          <p:cNvPicPr>
            <a:picLocks noChangeAspect="1"/>
          </p:cNvPicPr>
          <p:nvPr/>
        </p:nvPicPr>
        <p:blipFill>
          <a:blip r:embed="rId5"/>
          <a:stretch>
            <a:fillRect/>
          </a:stretch>
        </p:blipFill>
        <p:spPr>
          <a:xfrm>
            <a:off x="4152900" y="4286250"/>
            <a:ext cx="914400" cy="914400"/>
          </a:xfrm>
          <a:prstGeom prst="rect">
            <a:avLst/>
          </a:prstGeom>
        </p:spPr>
      </p:pic>
      <p:sp>
        <p:nvSpPr>
          <p:cNvPr id="15" name="Rounded Rectangle 14"/>
          <p:cNvSpPr/>
          <p:nvPr/>
        </p:nvSpPr>
        <p:spPr>
          <a:xfrm>
            <a:off x="4038600" y="5486400"/>
            <a:ext cx="7924800" cy="1143000"/>
          </a:xfrm>
          <a:prstGeom prst="roundRect">
            <a:avLst/>
          </a:prstGeom>
          <a:solidFill>
            <a:schemeClr val="bg2">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5170714" y="5486400"/>
            <a:ext cx="6339840" cy="1143000"/>
          </a:xfrm>
          <a:prstGeom prst="rect">
            <a:avLst/>
          </a:prstGeom>
          <a:noFill/>
        </p:spPr>
        <p:txBody>
          <a:bodyPr wrap="square">
            <a:spAutoFit/>
          </a:bodyPr>
          <a:lstStyle/>
          <a:p>
            <a:endParaRPr/>
          </a:p>
          <a:p>
            <a:pPr>
              <a:defRPr sz="2300">
                <a:latin typeface="Gill Sans MT"/>
              </a:defRPr>
            </a:pPr>
            <a:r>
              <a:t>The offering box is available at the back of the hall</a:t>
            </a:r>
          </a:p>
        </p:txBody>
      </p:sp>
      <p:pic>
        <p:nvPicPr>
          <p:cNvPr id="17" name="Picture 16" descr="box.png"/>
          <p:cNvPicPr>
            <a:picLocks noChangeAspect="1"/>
          </p:cNvPicPr>
          <p:nvPr/>
        </p:nvPicPr>
        <p:blipFill>
          <a:blip r:embed="rId6"/>
          <a:stretch>
            <a:fillRect/>
          </a:stretch>
        </p:blipFill>
        <p:spPr>
          <a:xfrm>
            <a:off x="4152900" y="5600700"/>
            <a:ext cx="914400" cy="914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028700"/>
            <a:ext cx="10972800" cy="5486400"/>
          </a:xfrm>
          <a:prstGeom prst="rect">
            <a:avLst/>
          </a:prstGeom>
          <a:noFill/>
        </p:spPr>
        <p:txBody>
          <a:bodyPr wrap="square">
            <a:spAutoFit/>
          </a:bodyPr>
          <a:lstStyle/>
          <a:p>
            <a:pPr algn="ctr">
              <a:defRPr sz="3300" b="0"/>
            </a:pPr>
            <a:r>
              <a:t>And I'm not ashamed, I'm a sinner saved</a:t>
            </a:r>
          </a:p>
          <a:p>
            <a:pPr algn="ctr">
              <a:defRPr sz="3300" b="0"/>
            </a:pPr>
            <a:r>
              <a:t>No, I'm not afraid anymore</a:t>
            </a:r>
          </a:p>
          <a:p>
            <a:pPr algn="ctr">
              <a:defRPr sz="3300" b="0"/>
            </a:pPr>
            <a:r>
              <a:t>What the world calls foolish, You call freedom</a:t>
            </a:r>
          </a:p>
          <a:p>
            <a:pPr algn="ctr">
              <a:defRPr sz="3300" b="0"/>
            </a:pPr>
            <a:r>
              <a:t>No, I won't hold back anymore</a:t>
            </a:r>
          </a:p>
          <a:p>
            <a:pPr algn="ctr">
              <a:defRPr sz="3300" b="0"/>
            </a:pP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371600"/>
            <a:ext cx="9753600" cy="3429000"/>
          </a:xfrm>
          <a:prstGeom prst="rect">
            <a:avLst/>
          </a:prstGeom>
          <a:noFill/>
        </p:spPr>
        <p:txBody>
          <a:bodyPr wrap="square">
            <a:spAutoFit/>
          </a:bodyPr>
          <a:lstStyle/>
          <a:p>
            <a:pPr algn="ctr">
              <a:defRPr sz="5000" b="0" i="0" u="none"/>
            </a:pPr>
            <a:r>
              <a:t>Prayer points</a:t>
            </a:r>
          </a:p>
        </p:txBody>
      </p:sp>
      <p:sp>
        <p:nvSpPr>
          <p:cNvPr id="3" name="TextBox 2"/>
          <p:cNvSpPr txBox="1"/>
          <p:nvPr/>
        </p:nvSpPr>
        <p:spPr>
          <a:xfrm>
            <a:off x="1219200" y="4114800"/>
            <a:ext cx="9753600" cy="3429000"/>
          </a:xfrm>
          <a:prstGeom prst="rect">
            <a:avLst/>
          </a:prstGeom>
          <a:noFill/>
        </p:spPr>
        <p:txBody>
          <a:bodyPr wrap="square">
            <a:spAutoFit/>
          </a:bodyPr>
          <a:lstStyle/>
          <a:p>
            <a:pPr algn="ctr">
              <a:defRPr sz="800" b="0" i="0" u="none"/>
            </a:pP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0"/>
            <a:ext cx="4876800" cy="5486400"/>
          </a:xfrm>
          <a:prstGeom prst="rect">
            <a:avLst/>
          </a:prstGeom>
          <a:noFill/>
        </p:spPr>
        <p:txBody>
          <a:bodyPr wrap="square">
            <a:spAutoFit/>
          </a:bodyPr>
          <a:lstStyle/>
          <a:p>
            <a:pPr>
              <a:defRPr sz="4000"/>
            </a:pPr>
            <a:r>
              <a:t>Mingle time!</a:t>
            </a:r>
          </a:p>
        </p:txBody>
      </p:sp>
      <p:pic>
        <p:nvPicPr>
          <p:cNvPr id="3" name="Picture 2" descr="square_20231104_200149.png"/>
          <p:cNvPicPr>
            <a:picLocks noChangeAspect="1"/>
          </p:cNvPicPr>
          <p:nvPr/>
        </p:nvPicPr>
        <p:blipFill>
          <a:blip r:embed="rId2"/>
          <a:stretch>
            <a:fillRect/>
          </a:stretch>
        </p:blipFill>
        <p:spPr>
          <a:xfrm>
            <a:off x="6019800" y="685800"/>
            <a:ext cx="5486400" cy="5486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028700"/>
            <a:ext cx="10972800" cy="5486400"/>
          </a:xfrm>
          <a:prstGeom prst="rect">
            <a:avLst/>
          </a:prstGeom>
          <a:noFill/>
        </p:spPr>
        <p:txBody>
          <a:bodyPr wrap="square">
            <a:spAutoFit/>
          </a:bodyPr>
          <a:lstStyle/>
          <a:p>
            <a:pPr algn="ctr">
              <a:defRPr sz="3300" b="0"/>
            </a:pPr>
            <a:r>
              <a:t>I've got joy in the morning</a:t>
            </a:r>
          </a:p>
          <a:p>
            <a:pPr algn="ctr">
              <a:defRPr sz="3300" b="0"/>
            </a:pPr>
            <a:r>
              <a:t>Joy in the evening</a:t>
            </a:r>
          </a:p>
          <a:p>
            <a:pPr algn="ctr">
              <a:defRPr sz="3300" b="0"/>
            </a:pPr>
            <a:r>
              <a:t>You keep me dancing</a:t>
            </a:r>
          </a:p>
          <a:p>
            <a:pPr algn="ctr">
              <a:defRPr sz="3300" b="0"/>
            </a:pPr>
            <a:r>
              <a:t>In every season</a:t>
            </a:r>
          </a:p>
          <a:p>
            <a:pPr algn="ctr">
              <a:defRPr sz="3300" b="0"/>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028700"/>
            <a:ext cx="10972800" cy="5486400"/>
          </a:xfrm>
          <a:prstGeom prst="rect">
            <a:avLst/>
          </a:prstGeom>
          <a:noFill/>
        </p:spPr>
        <p:txBody>
          <a:bodyPr wrap="square">
            <a:spAutoFit/>
          </a:bodyPr>
          <a:lstStyle/>
          <a:p>
            <a:pPr algn="ctr">
              <a:defRPr sz="3300" b="0"/>
            </a:pPr>
            <a:r>
              <a:t>Whatever comes tomorrow</a:t>
            </a:r>
          </a:p>
          <a:p>
            <a:pPr algn="ctr">
              <a:defRPr sz="3300" b="0"/>
            </a:pPr>
            <a:r>
              <a:t>I've got joy</a:t>
            </a:r>
          </a:p>
          <a:p>
            <a:pPr algn="ctr">
              <a:defRPr sz="3300" b="0"/>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028700"/>
            <a:ext cx="10972800" cy="5486400"/>
          </a:xfrm>
          <a:prstGeom prst="rect">
            <a:avLst/>
          </a:prstGeom>
          <a:noFill/>
        </p:spPr>
        <p:txBody>
          <a:bodyPr wrap="square">
            <a:spAutoFit/>
          </a:bodyPr>
          <a:lstStyle/>
          <a:p>
            <a:pPr algn="ctr">
              <a:defRPr sz="3300" b="0"/>
            </a:pPr>
            <a:r>
              <a:t>I'm letting go, I'm wild in Your presence,</a:t>
            </a:r>
          </a:p>
          <a:p>
            <a:pPr algn="ctr">
              <a:defRPr sz="3300" b="0"/>
            </a:pPr>
            <a:r>
              <a:t>Dance till the sun comes up</a:t>
            </a:r>
          </a:p>
          <a:p>
            <a:pPr algn="ctr">
              <a:defRPr sz="3300" b="0"/>
            </a:pPr>
            <a:r>
              <a:t>You make me strong whenever I praise You</a:t>
            </a:r>
          </a:p>
          <a:p>
            <a:pPr algn="ctr">
              <a:defRPr sz="3300" b="0"/>
            </a:pPr>
            <a:r>
              <a:t>Jesus, You fill my cup</a:t>
            </a:r>
          </a:p>
          <a:p>
            <a:pPr algn="ctr">
              <a:defRPr sz="3300" b="0"/>
            </a:pPr>
            <a:endParaRPr/>
          </a:p>
        </p:txBody>
      </p:sp>
    </p:spTree>
  </p:cSld>
  <p:clrMapOvr>
    <a:masterClrMapping/>
  </p:clrMapOvr>
</p:sld>
</file>

<file path=ppt/theme/theme1.xml><?xml version="1.0" encoding="utf-8"?>
<a:theme xmlns:a="http://schemas.openxmlformats.org/drawingml/2006/main" name="Custom">
  <a:themeElements>
    <a:clrScheme name="Custom 29">
      <a:dk1>
        <a:srgbClr val="353E1E"/>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 flourish_win32_CP_v3" id="{3BF332BF-22B8-49D8-950E-E9BBBBF59833}" vid="{E4E7F1DC-3AF4-489F-A450-0CED11A8EB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71E6BC5B-F32E-483D-A6CB-100D6BCB78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915FD3-F777-4046-A12C-BE3860E324BC}">
  <ds:schemaRefs>
    <ds:schemaRef ds:uri="http://schemas.microsoft.com/sharepoint/v3/contenttype/forms"/>
  </ds:schemaRefs>
</ds:datastoreItem>
</file>

<file path=customXml/itemProps3.xml><?xml version="1.0" encoding="utf-8"?>
<ds:datastoreItem xmlns:ds="http://schemas.openxmlformats.org/officeDocument/2006/customXml" ds:itemID="{A384BFC8-02DA-464F-AE97-4951BE47415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747</TotalTime>
  <Words>1478</Words>
  <Application>Microsoft Macintosh PowerPoint</Application>
  <PresentationFormat>Widescreen</PresentationFormat>
  <Paragraphs>186</Paragraphs>
  <Slides>61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Arial</vt:lpstr>
      <vt:lpstr>Calibri</vt:lpstr>
      <vt:lpstr>Constantia</vt:lpstr>
      <vt:lpstr>Franklin Gothic Book</vt:lpstr>
      <vt:lpstr>Gill Sans Nova Light</vt:lpstr>
      <vt:lpstr>Custom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cp:lastModifiedBy>Johnny Wu</cp:lastModifiedBy>
  <cp:revision>9</cp:revision>
  <dcterms:created xsi:type="dcterms:W3CDTF">2022-07-27T06:38:31Z</dcterms:created>
  <dcterms:modified xsi:type="dcterms:W3CDTF">2025-09-13T14:10:59Z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