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 Id="rId4" Type="http://schemas.openxmlformats.org/officeDocument/2006/relationships/custom-properties" Target="docProps/custom.xml"/><Relationship Id="rId5"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92B"/>
    <a:srgbClr val="403A2F"/>
    <a:srgbClr val="474134"/>
    <a:srgbClr val="554D3D"/>
    <a:srgbClr val="595515"/>
    <a:srgbClr val="5A532C"/>
    <a:srgbClr val="5B542C"/>
    <a:srgbClr val="59522B"/>
    <a:srgbClr val="5D562D"/>
    <a:srgbClr val="655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3925"/>
    <p:restoredTop sz="94904" autoAdjust="0"/>
  </p:normalViewPr>
  <p:slideViewPr>
    <p:cSldViewPr snapToGrid="0" showGuides="1">
      <p:cViewPr varScale="1">
        <p:scale>
          <a:sx n="118" d="100"/>
          <a:sy n="118" d="100"/>
        </p:scale>
        <p:origin x="560" y="20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0" Type="http://schemas.microsoft.com/office/2018/10/relationships/authors" Target="authors.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26648-F114-4402-B049-AA57EA7F2020}" type="datetimeFigureOut">
              <a:rPr lang="en-US" smtClean="0"/>
              <a:t>7/29/24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815FE-BC4D-474E-9AA3-6983BC3D8777}" type="slidenum">
              <a:rPr lang="en-US" smtClean="0"/>
              <a:t>‹#›</a:t>
            </a:fld>
            <a:endParaRPr lang="en-US"/>
          </a:p>
        </p:txBody>
      </p:sp>
    </p:spTree>
    <p:extLst>
      <p:ext uri="{BB962C8B-B14F-4D97-AF65-F5344CB8AC3E}">
        <p14:creationId xmlns:p14="http://schemas.microsoft.com/office/powerpoint/2010/main" val="361355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378297250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941832" y="1005840"/>
            <a:ext cx="7187184" cy="4251960"/>
          </a:xfrm>
        </p:spPr>
        <p:txBody>
          <a:bodyPr anchor="b"/>
          <a:lstStyle>
            <a:lvl1pPr>
              <a:lnSpc>
                <a:spcPct val="100000"/>
              </a:lnSpc>
              <a:defRPr sz="5400"/>
            </a:lvl1pPr>
          </a:lstStyle>
          <a:p>
            <a:r>
              <a:rPr lang="en-US"/>
              <a:t>Click to edit Master title style</a:t>
            </a:r>
          </a:p>
        </p:txBody>
      </p:sp>
      <p:sp>
        <p:nvSpPr>
          <p:cNvPr id="19" name="Subtitle 2">
            <a:extLst>
              <a:ext uri="{FF2B5EF4-FFF2-40B4-BE49-F238E27FC236}">
                <a16:creationId xmlns:a16="http://schemas.microsoft.com/office/drawing/2014/main" id="{BE3754CA-7CD5-66C6-9A94-42B6D2AEC1C0}"/>
              </a:ext>
            </a:extLst>
          </p:cNvPr>
          <p:cNvSpPr>
            <a:spLocks noGrp="1"/>
          </p:cNvSpPr>
          <p:nvPr>
            <p:ph type="subTitle" idx="1"/>
          </p:nvPr>
        </p:nvSpPr>
        <p:spPr>
          <a:xfrm>
            <a:off x="941832" y="5312664"/>
            <a:ext cx="2889504" cy="365760"/>
          </a:xfrm>
          <a:solidFill>
            <a:schemeClr val="accent3"/>
          </a:solidFill>
        </p:spPr>
        <p:txBody>
          <a:bodyPr>
            <a:noAutofit/>
          </a:bodyPr>
          <a:lstStyle>
            <a:lvl1pPr marL="0" indent="0" algn="l">
              <a:buNone/>
              <a:defRPr sz="1800">
                <a:solidFill>
                  <a:schemeClr val="tx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3" name="Picture Placeholder 22">
            <a:extLst>
              <a:ext uri="{FF2B5EF4-FFF2-40B4-BE49-F238E27FC236}">
                <a16:creationId xmlns:a16="http://schemas.microsoft.com/office/drawing/2014/main" id="{47150B01-E47B-1FE6-D289-46641618F640}"/>
              </a:ext>
            </a:extLst>
          </p:cNvPr>
          <p:cNvSpPr>
            <a:spLocks noGrp="1"/>
          </p:cNvSpPr>
          <p:nvPr>
            <p:ph type="pic" sz="quarter" idx="13"/>
          </p:nvPr>
        </p:nvSpPr>
        <p:spPr>
          <a:xfrm>
            <a:off x="8937714" y="1028362"/>
            <a:ext cx="2451100" cy="4800597"/>
          </a:xfrm>
          <a:ln w="15875">
            <a:solidFill>
              <a:schemeClr val="tx1"/>
            </a:solidFill>
          </a:ln>
        </p:spPr>
        <p:txBody>
          <a:bodyPr anchor="ctr"/>
          <a:lstStyle>
            <a:lvl1pPr marL="0" indent="0" algn="ctr">
              <a:buNone/>
              <a:defRPr sz="1800"/>
            </a:lvl1pPr>
          </a:lstStyle>
          <a:p>
            <a:endParaRPr lang="en-US" dirty="0"/>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tx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tx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tx1"/>
                </a:solidFill>
              </a:defRPr>
            </a:lvl1pPr>
          </a:lstStyle>
          <a:p>
            <a:r>
              <a:rPr lang="en-US"/>
              <a:t>20XX</a:t>
            </a:r>
            <a:endParaRPr lang="en-US" dirty="0"/>
          </a:p>
        </p:txBody>
      </p:sp>
      <p:cxnSp>
        <p:nvCxnSpPr>
          <p:cNvPr id="8" name="Straight Connector 7">
            <a:extLst>
              <a:ext uri="{FF2B5EF4-FFF2-40B4-BE49-F238E27FC236}">
                <a16:creationId xmlns:a16="http://schemas.microsoft.com/office/drawing/2014/main" id="{52C5A325-67B4-EB21-61D9-11A62C1149D0}"/>
              </a:ext>
            </a:extLst>
          </p:cNvPr>
          <p:cNvCxnSpPr>
            <a:cxnSpLocks/>
          </p:cNvCxnSpPr>
          <p:nvPr userDrawn="1"/>
        </p:nvCxnSpPr>
        <p:spPr>
          <a:xfrm>
            <a:off x="0" y="395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66DF71-8DDC-0AE8-6067-6C8BDF66AEE6}"/>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53E1C8-4CA4-75B1-C371-4A379986E7A8}"/>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A3361-4A2D-2ED2-946A-46EA9B3FCC96}"/>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A1A3AD-F519-2787-F127-4698F8E5CA39}"/>
              </a:ext>
            </a:extLst>
          </p:cNvPr>
          <p:cNvCxnSpPr>
            <a:cxnSpLocks/>
          </p:cNvCxnSpPr>
          <p:nvPr userDrawn="1"/>
        </p:nvCxnSpPr>
        <p:spPr>
          <a:xfrm>
            <a:off x="0" y="5516519"/>
            <a:ext cx="9144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322AF-E7A0-773B-0886-72337FA4AC8E}"/>
              </a:ext>
            </a:extLst>
          </p:cNvPr>
          <p:cNvCxnSpPr>
            <a:cxnSpLocks/>
            <a:stCxn id="19" idx="3"/>
          </p:cNvCxnSpPr>
          <p:nvPr userDrawn="1"/>
        </p:nvCxnSpPr>
        <p:spPr>
          <a:xfrm>
            <a:off x="3831336" y="5495544"/>
            <a:ext cx="8360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4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content">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5CCC7076-FFA4-750E-431A-0BE2B1B6F2EB}"/>
              </a:ext>
            </a:extLst>
          </p:cNvPr>
          <p:cNvSpPr>
            <a:spLocks noGrp="1"/>
          </p:cNvSpPr>
          <p:nvPr>
            <p:ph type="pic" sz="quarter" idx="20"/>
          </p:nvPr>
        </p:nvSpPr>
        <p:spPr>
          <a:xfrm>
            <a:off x="547796" y="1652080"/>
            <a:ext cx="4406901" cy="3124681"/>
          </a:xfrm>
          <a:ln w="15875">
            <a:solidFill>
              <a:schemeClr val="tx1"/>
            </a:solidFill>
          </a:ln>
        </p:spPr>
        <p:txBody>
          <a:bodyPr anchor="ctr"/>
          <a:lstStyle>
            <a:lvl1pPr marL="0" indent="0" algn="ctr">
              <a:buNone/>
              <a:defRPr sz="1800"/>
            </a:lvl1pPr>
          </a:lstStyle>
          <a:p>
            <a:endParaRPr lang="en-US" dirty="0"/>
          </a:p>
        </p:txBody>
      </p:sp>
      <p:cxnSp>
        <p:nvCxnSpPr>
          <p:cNvPr id="9" name="Straight Connector 8">
            <a:extLst>
              <a:ext uri="{FF2B5EF4-FFF2-40B4-BE49-F238E27FC236}">
                <a16:creationId xmlns:a16="http://schemas.microsoft.com/office/drawing/2014/main" id="{EBF410FA-6919-A95F-E465-F3650BC704A5}"/>
              </a:ext>
            </a:extLst>
          </p:cNvPr>
          <p:cNvCxnSpPr>
            <a:cxnSpLocks/>
          </p:cNvCxnSpPr>
          <p:nvPr userDrawn="1"/>
        </p:nvCxnSpPr>
        <p:spPr>
          <a:xfrm>
            <a:off x="0" y="103730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D016C-FD2C-0B4B-A727-8A7CAF4A9846}"/>
              </a:ext>
            </a:extLst>
          </p:cNvPr>
          <p:cNvCxnSpPr>
            <a:cxnSpLocks/>
          </p:cNvCxnSpPr>
          <p:nvPr userDrawn="1"/>
        </p:nvCxnSpPr>
        <p:spPr>
          <a:xfrm flipV="1">
            <a:off x="5476731" y="1037308"/>
            <a:ext cx="0" cy="5402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79FE8F-AD7E-5CA6-4AC2-165DA0C9BEF5}"/>
              </a:ext>
            </a:extLst>
          </p:cNvPr>
          <p:cNvCxnSpPr>
            <a:cxnSpLocks/>
          </p:cNvCxnSpPr>
          <p:nvPr userDrawn="1"/>
        </p:nvCxnSpPr>
        <p:spPr>
          <a:xfrm flipV="1">
            <a:off x="8792556" y="1027906"/>
            <a:ext cx="0" cy="54115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AA6A48-79F7-A000-AA19-3EB390EBAFAF}"/>
              </a:ext>
            </a:extLst>
          </p:cNvPr>
          <p:cNvCxnSpPr>
            <a:cxnSpLocks/>
          </p:cNvCxnSpPr>
          <p:nvPr userDrawn="1"/>
        </p:nvCxnSpPr>
        <p:spPr>
          <a:xfrm>
            <a:off x="5476731" y="3833413"/>
            <a:ext cx="671526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2FB9E0-941D-A849-6C69-C8A3BDD784D2}"/>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467868" y="54864"/>
            <a:ext cx="11256264" cy="969264"/>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023483" y="1802860"/>
            <a:ext cx="2843784" cy="1827340"/>
          </a:xfrm>
        </p:spPr>
        <p:txBody>
          <a:bodyPr/>
          <a:lstStyle>
            <a:lvl1pPr marL="0" indent="0">
              <a:lnSpc>
                <a:spcPct val="100000"/>
              </a:lnSpc>
              <a:spcBef>
                <a:spcPts val="0"/>
              </a:spcBef>
              <a:buNone/>
              <a:defRPr sz="1800"/>
            </a:lvl1pPr>
          </a:lstStyle>
          <a:p>
            <a:pPr lvl="0"/>
            <a:r>
              <a:rPr lang="en-US" dirty="0"/>
              <a:t>Click to edit Master text styles</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29" name="Content Placeholder 2">
            <a:extLst>
              <a:ext uri="{FF2B5EF4-FFF2-40B4-BE49-F238E27FC236}">
                <a16:creationId xmlns:a16="http://schemas.microsoft.com/office/drawing/2014/main" id="{F9E7CC0C-0A82-6C16-C499-CE38E6A5E1A6}"/>
              </a:ext>
            </a:extLst>
          </p:cNvPr>
          <p:cNvSpPr>
            <a:spLocks noGrp="1"/>
          </p:cNvSpPr>
          <p:nvPr>
            <p:ph idx="13"/>
          </p:nvPr>
        </p:nvSpPr>
        <p:spPr>
          <a:xfrm>
            <a:off x="5634474" y="1802860"/>
            <a:ext cx="2843784" cy="1827340"/>
          </a:xfrm>
        </p:spPr>
        <p:txBody>
          <a:bodyPr/>
          <a:lstStyle>
            <a:lvl1pPr marL="0" indent="0">
              <a:lnSpc>
                <a:spcPct val="100000"/>
              </a:lnSpc>
              <a:spcBef>
                <a:spcPts val="0"/>
              </a:spcBef>
              <a:buNone/>
              <a:defRPr sz="1800"/>
            </a:lvl1pPr>
          </a:lstStyle>
          <a:p>
            <a:pPr lvl="0"/>
            <a:r>
              <a:rPr lang="en-US" dirty="0"/>
              <a:t>Click to edit Master text styles</a:t>
            </a:r>
          </a:p>
        </p:txBody>
      </p:sp>
      <p:sp>
        <p:nvSpPr>
          <p:cNvPr id="31" name="Text Placeholder 30">
            <a:extLst>
              <a:ext uri="{FF2B5EF4-FFF2-40B4-BE49-F238E27FC236}">
                <a16:creationId xmlns:a16="http://schemas.microsoft.com/office/drawing/2014/main" id="{57CEC54D-1FD6-3F78-8B9D-D145F9B1C3F3}"/>
              </a:ext>
            </a:extLst>
          </p:cNvPr>
          <p:cNvSpPr>
            <a:spLocks noGrp="1"/>
          </p:cNvSpPr>
          <p:nvPr>
            <p:ph type="body" sz="quarter" idx="14"/>
          </p:nvPr>
        </p:nvSpPr>
        <p:spPr>
          <a:xfrm>
            <a:off x="5634474" y="1279472"/>
            <a:ext cx="2843784" cy="466344"/>
          </a:xfrm>
        </p:spPr>
        <p:txBody>
          <a:bodyPr/>
          <a:lstStyle>
            <a:lvl1pPr marL="0" indent="0">
              <a:lnSpc>
                <a:spcPct val="100000"/>
              </a:lnSpc>
              <a:spcBef>
                <a:spcPts val="0"/>
              </a:spcBef>
              <a:buNone/>
              <a:defRPr sz="2400">
                <a:latin typeface="+mj-lt"/>
              </a:defRPr>
            </a:lvl1pPr>
          </a:lstStyle>
          <a:p>
            <a:pPr lvl="0"/>
            <a:r>
              <a:rPr lang="en-US" dirty="0"/>
              <a:t>Click to edit Master text styles</a:t>
            </a:r>
          </a:p>
        </p:txBody>
      </p:sp>
      <p:sp>
        <p:nvSpPr>
          <p:cNvPr id="32" name="Text Placeholder 30">
            <a:extLst>
              <a:ext uri="{FF2B5EF4-FFF2-40B4-BE49-F238E27FC236}">
                <a16:creationId xmlns:a16="http://schemas.microsoft.com/office/drawing/2014/main" id="{A61EC6ED-86B0-89B9-F4F3-A17A7F150D11}"/>
              </a:ext>
            </a:extLst>
          </p:cNvPr>
          <p:cNvSpPr>
            <a:spLocks noGrp="1"/>
          </p:cNvSpPr>
          <p:nvPr>
            <p:ph type="body" sz="quarter" idx="15"/>
          </p:nvPr>
        </p:nvSpPr>
        <p:spPr>
          <a:xfrm>
            <a:off x="9023483" y="1278001"/>
            <a:ext cx="2843784" cy="466344"/>
          </a:xfrm>
        </p:spPr>
        <p:txBody>
          <a:bodyPr/>
          <a:lstStyle>
            <a:lvl1pPr marL="0" indent="0">
              <a:lnSpc>
                <a:spcPct val="100000"/>
              </a:lnSpc>
              <a:spcBef>
                <a:spcPts val="0"/>
              </a:spcBef>
              <a:buNone/>
              <a:defRPr sz="2400">
                <a:latin typeface="+mj-lt"/>
              </a:defRPr>
            </a:lvl1pPr>
          </a:lstStyle>
          <a:p>
            <a:pPr lvl="0"/>
            <a:r>
              <a:rPr lang="en-US" dirty="0"/>
              <a:t>Click to edit Master text styles</a:t>
            </a:r>
          </a:p>
        </p:txBody>
      </p:sp>
      <p:sp>
        <p:nvSpPr>
          <p:cNvPr id="33" name="Content Placeholder 2">
            <a:extLst>
              <a:ext uri="{FF2B5EF4-FFF2-40B4-BE49-F238E27FC236}">
                <a16:creationId xmlns:a16="http://schemas.microsoft.com/office/drawing/2014/main" id="{3D51AA82-3529-805D-5461-E1C5DC523EBF}"/>
              </a:ext>
            </a:extLst>
          </p:cNvPr>
          <p:cNvSpPr>
            <a:spLocks noGrp="1"/>
          </p:cNvSpPr>
          <p:nvPr>
            <p:ph idx="16"/>
          </p:nvPr>
        </p:nvSpPr>
        <p:spPr>
          <a:xfrm>
            <a:off x="9023483" y="4599432"/>
            <a:ext cx="2843784" cy="1645950"/>
          </a:xfrm>
        </p:spPr>
        <p:txBody>
          <a:bodyPr/>
          <a:lstStyle>
            <a:lvl1pPr marL="0" indent="0">
              <a:lnSpc>
                <a:spcPct val="100000"/>
              </a:lnSpc>
              <a:spcBef>
                <a:spcPts val="0"/>
              </a:spcBef>
              <a:buNone/>
              <a:defRPr sz="1800"/>
            </a:lvl1pPr>
          </a:lstStyle>
          <a:p>
            <a:pPr lvl="0"/>
            <a:r>
              <a:rPr lang="en-US" dirty="0"/>
              <a:t>Click to edit Master text styles</a:t>
            </a:r>
          </a:p>
        </p:txBody>
      </p:sp>
      <p:sp>
        <p:nvSpPr>
          <p:cNvPr id="34" name="Content Placeholder 2">
            <a:extLst>
              <a:ext uri="{FF2B5EF4-FFF2-40B4-BE49-F238E27FC236}">
                <a16:creationId xmlns:a16="http://schemas.microsoft.com/office/drawing/2014/main" id="{52A58E13-B509-86DD-D9FA-FE6B76B706CE}"/>
              </a:ext>
            </a:extLst>
          </p:cNvPr>
          <p:cNvSpPr>
            <a:spLocks noGrp="1"/>
          </p:cNvSpPr>
          <p:nvPr>
            <p:ph idx="17"/>
          </p:nvPr>
        </p:nvSpPr>
        <p:spPr>
          <a:xfrm>
            <a:off x="5634474" y="4599432"/>
            <a:ext cx="2843784" cy="1645950"/>
          </a:xfrm>
        </p:spPr>
        <p:txBody>
          <a:bodyPr/>
          <a:lstStyle>
            <a:lvl1pPr marL="0" indent="0">
              <a:lnSpc>
                <a:spcPct val="100000"/>
              </a:lnSpc>
              <a:spcBef>
                <a:spcPts val="0"/>
              </a:spcBef>
              <a:buNone/>
              <a:defRPr sz="1800"/>
            </a:lvl1pPr>
          </a:lstStyle>
          <a:p>
            <a:pPr lvl="0"/>
            <a:r>
              <a:rPr lang="en-US" dirty="0"/>
              <a:t>Click to edit Master text styles</a:t>
            </a:r>
          </a:p>
        </p:txBody>
      </p:sp>
      <p:sp>
        <p:nvSpPr>
          <p:cNvPr id="35" name="Text Placeholder 30">
            <a:extLst>
              <a:ext uri="{FF2B5EF4-FFF2-40B4-BE49-F238E27FC236}">
                <a16:creationId xmlns:a16="http://schemas.microsoft.com/office/drawing/2014/main" id="{D3275BA4-1A29-81A8-890F-A2019D6AD1A2}"/>
              </a:ext>
            </a:extLst>
          </p:cNvPr>
          <p:cNvSpPr>
            <a:spLocks noGrp="1"/>
          </p:cNvSpPr>
          <p:nvPr>
            <p:ph type="body" sz="quarter" idx="18"/>
          </p:nvPr>
        </p:nvSpPr>
        <p:spPr>
          <a:xfrm>
            <a:off x="5634474" y="4078224"/>
            <a:ext cx="2843784" cy="466344"/>
          </a:xfrm>
        </p:spPr>
        <p:txBody>
          <a:bodyPr/>
          <a:lstStyle>
            <a:lvl1pPr marL="0" indent="0">
              <a:lnSpc>
                <a:spcPct val="100000"/>
              </a:lnSpc>
              <a:spcBef>
                <a:spcPts val="0"/>
              </a:spcBef>
              <a:buNone/>
              <a:defRPr sz="2400">
                <a:latin typeface="+mj-lt"/>
              </a:defRPr>
            </a:lvl1pPr>
          </a:lstStyle>
          <a:p>
            <a:pPr lvl="0"/>
            <a:r>
              <a:rPr lang="en-US" dirty="0"/>
              <a:t>Click to edit Master text styles</a:t>
            </a:r>
          </a:p>
        </p:txBody>
      </p:sp>
      <p:sp>
        <p:nvSpPr>
          <p:cNvPr id="36" name="Text Placeholder 30">
            <a:extLst>
              <a:ext uri="{FF2B5EF4-FFF2-40B4-BE49-F238E27FC236}">
                <a16:creationId xmlns:a16="http://schemas.microsoft.com/office/drawing/2014/main" id="{97742C31-A952-F092-74D6-5D432DBE4955}"/>
              </a:ext>
            </a:extLst>
          </p:cNvPr>
          <p:cNvSpPr>
            <a:spLocks noGrp="1"/>
          </p:cNvSpPr>
          <p:nvPr>
            <p:ph type="body" sz="quarter" idx="19"/>
          </p:nvPr>
        </p:nvSpPr>
        <p:spPr>
          <a:xfrm>
            <a:off x="9023483" y="4078224"/>
            <a:ext cx="2843784" cy="466344"/>
          </a:xfrm>
        </p:spPr>
        <p:txBody>
          <a:bodyPr/>
          <a:lstStyle>
            <a:lvl1pPr marL="0" indent="0">
              <a:lnSpc>
                <a:spcPct val="100000"/>
              </a:lnSpc>
              <a:spcBef>
                <a:spcPts val="0"/>
              </a:spcBef>
              <a:buNone/>
              <a:defRPr sz="2400">
                <a:latin typeface="+mj-lt"/>
              </a:defRPr>
            </a:lvl1pPr>
          </a:lstStyle>
          <a:p>
            <a:pPr lvl="0"/>
            <a:r>
              <a:rPr lang="en-US" dirty="0"/>
              <a:t>Click to edit Master text styles</a:t>
            </a:r>
          </a:p>
        </p:txBody>
      </p:sp>
      <p:sp>
        <p:nvSpPr>
          <p:cNvPr id="41" name="Content Placeholder 2">
            <a:extLst>
              <a:ext uri="{FF2B5EF4-FFF2-40B4-BE49-F238E27FC236}">
                <a16:creationId xmlns:a16="http://schemas.microsoft.com/office/drawing/2014/main" id="{1AF03A42-3FAC-6EF4-3C19-01EADE20F3D9}"/>
              </a:ext>
            </a:extLst>
          </p:cNvPr>
          <p:cNvSpPr>
            <a:spLocks noGrp="1"/>
          </p:cNvSpPr>
          <p:nvPr>
            <p:ph idx="21"/>
          </p:nvPr>
        </p:nvSpPr>
        <p:spPr>
          <a:xfrm>
            <a:off x="1207008" y="5788152"/>
            <a:ext cx="3858768" cy="532461"/>
          </a:xfrm>
        </p:spPr>
        <p:txBody>
          <a:bodyPr/>
          <a:lstStyle>
            <a:lvl1pPr marL="0" indent="0">
              <a:lnSpc>
                <a:spcPct val="100000"/>
              </a:lnSpc>
              <a:spcBef>
                <a:spcPts val="0"/>
              </a:spcBef>
              <a:buNone/>
              <a:defRPr sz="1800"/>
            </a:lvl1pPr>
          </a:lstStyle>
          <a:p>
            <a:pPr lvl="0"/>
            <a:r>
              <a:rPr lang="en-US" dirty="0"/>
              <a:t>Click to edit Master text styles</a:t>
            </a:r>
          </a:p>
        </p:txBody>
      </p:sp>
      <p:sp>
        <p:nvSpPr>
          <p:cNvPr id="42" name="Text Placeholder 30">
            <a:extLst>
              <a:ext uri="{FF2B5EF4-FFF2-40B4-BE49-F238E27FC236}">
                <a16:creationId xmlns:a16="http://schemas.microsoft.com/office/drawing/2014/main" id="{D4A2DF13-0ACD-F5E4-200D-EF0469F75D0D}"/>
              </a:ext>
            </a:extLst>
          </p:cNvPr>
          <p:cNvSpPr>
            <a:spLocks noGrp="1"/>
          </p:cNvSpPr>
          <p:nvPr>
            <p:ph type="body" sz="quarter" idx="22"/>
          </p:nvPr>
        </p:nvSpPr>
        <p:spPr>
          <a:xfrm>
            <a:off x="1207008" y="5266944"/>
            <a:ext cx="3858768" cy="466344"/>
          </a:xfrm>
        </p:spPr>
        <p:txBody>
          <a:bodyPr/>
          <a:lstStyle>
            <a:lvl1pPr marL="0" indent="0">
              <a:lnSpc>
                <a:spcPct val="100000"/>
              </a:lnSpc>
              <a:spcBef>
                <a:spcPts val="0"/>
              </a:spcBef>
              <a:buNone/>
              <a:defRPr sz="2400">
                <a:latin typeface="+mj-lt"/>
              </a:defRPr>
            </a:lvl1pPr>
          </a:lstStyle>
          <a:p>
            <a:pPr lvl="0"/>
            <a:r>
              <a:rPr lang="en-US" dirty="0"/>
              <a:t>Click to edit Master text styles</a:t>
            </a:r>
          </a:p>
        </p:txBody>
      </p:sp>
      <p:sp>
        <p:nvSpPr>
          <p:cNvPr id="44" name="Text Placeholder 43">
            <a:extLst>
              <a:ext uri="{FF2B5EF4-FFF2-40B4-BE49-F238E27FC236}">
                <a16:creationId xmlns:a16="http://schemas.microsoft.com/office/drawing/2014/main" id="{7B805FCC-6D7A-F1CC-3B04-A84A068DBB1F}"/>
              </a:ext>
            </a:extLst>
          </p:cNvPr>
          <p:cNvSpPr>
            <a:spLocks noGrp="1"/>
          </p:cNvSpPr>
          <p:nvPr>
            <p:ph type="body" sz="quarter" idx="23" hasCustomPrompt="1"/>
          </p:nvPr>
        </p:nvSpPr>
        <p:spPr>
          <a:xfrm>
            <a:off x="11695176"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5" name="Text Placeholder 43">
            <a:extLst>
              <a:ext uri="{FF2B5EF4-FFF2-40B4-BE49-F238E27FC236}">
                <a16:creationId xmlns:a16="http://schemas.microsoft.com/office/drawing/2014/main" id="{FEE3F2FF-41FC-A05B-F6EB-A97A7D1B0644}"/>
              </a:ext>
            </a:extLst>
          </p:cNvPr>
          <p:cNvSpPr>
            <a:spLocks noGrp="1"/>
          </p:cNvSpPr>
          <p:nvPr>
            <p:ph type="body" sz="quarter" idx="24" hasCustomPrompt="1"/>
          </p:nvPr>
        </p:nvSpPr>
        <p:spPr>
          <a:xfrm>
            <a:off x="11695176"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6" name="Text Placeholder 43">
            <a:extLst>
              <a:ext uri="{FF2B5EF4-FFF2-40B4-BE49-F238E27FC236}">
                <a16:creationId xmlns:a16="http://schemas.microsoft.com/office/drawing/2014/main" id="{271E6249-39AB-A674-474B-129F0FC28F0A}"/>
              </a:ext>
            </a:extLst>
          </p:cNvPr>
          <p:cNvSpPr>
            <a:spLocks noGrp="1"/>
          </p:cNvSpPr>
          <p:nvPr>
            <p:ph type="body" sz="quarter" idx="25" hasCustomPrompt="1"/>
          </p:nvPr>
        </p:nvSpPr>
        <p:spPr>
          <a:xfrm>
            <a:off x="8293608"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7" name="Text Placeholder 43">
            <a:extLst>
              <a:ext uri="{FF2B5EF4-FFF2-40B4-BE49-F238E27FC236}">
                <a16:creationId xmlns:a16="http://schemas.microsoft.com/office/drawing/2014/main" id="{1743218C-8B3C-DC33-5CD2-D82FA77A522E}"/>
              </a:ext>
            </a:extLst>
          </p:cNvPr>
          <p:cNvSpPr>
            <a:spLocks noGrp="1"/>
          </p:cNvSpPr>
          <p:nvPr>
            <p:ph type="body" sz="quarter" idx="26" hasCustomPrompt="1"/>
          </p:nvPr>
        </p:nvSpPr>
        <p:spPr>
          <a:xfrm>
            <a:off x="8293608"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8" name="Text Placeholder 43">
            <a:extLst>
              <a:ext uri="{FF2B5EF4-FFF2-40B4-BE49-F238E27FC236}">
                <a16:creationId xmlns:a16="http://schemas.microsoft.com/office/drawing/2014/main" id="{6018CAD3-E7B7-16B7-5631-0C3F7C38C530}"/>
              </a:ext>
            </a:extLst>
          </p:cNvPr>
          <p:cNvSpPr>
            <a:spLocks noGrp="1"/>
          </p:cNvSpPr>
          <p:nvPr>
            <p:ph type="body" sz="quarter" idx="27" hasCustomPrompt="1"/>
          </p:nvPr>
        </p:nvSpPr>
        <p:spPr>
          <a:xfrm>
            <a:off x="548640" y="5330952"/>
            <a:ext cx="512064" cy="512064"/>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Tree>
    <p:extLst>
      <p:ext uri="{BB962C8B-B14F-4D97-AF65-F5344CB8AC3E}">
        <p14:creationId xmlns:p14="http://schemas.microsoft.com/office/powerpoint/2010/main" val="654059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EDE488-304D-8F7B-7181-CB5794855926}"/>
              </a:ext>
            </a:extLst>
          </p:cNvPr>
          <p:cNvCxnSpPr>
            <a:cxnSpLocks/>
          </p:cNvCxnSpPr>
          <p:nvPr userDrawn="1"/>
        </p:nvCxnSpPr>
        <p:spPr>
          <a:xfrm>
            <a:off x="1565155" y="1983947"/>
            <a:ext cx="1062684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73152"/>
            <a:ext cx="3227832" cy="969264"/>
          </a:xfrm>
        </p:spPr>
        <p:txBody>
          <a:bodyPr/>
          <a:lstStyle>
            <a:lvl1pPr>
              <a:defRPr>
                <a:solidFill>
                  <a:schemeClr val="accent1"/>
                </a:solidFill>
              </a:defRPr>
            </a:lvl1pPr>
          </a:lstStyle>
          <a:p>
            <a:r>
              <a:rPr lang="en-US" dirty="0"/>
              <a:t>Click to edit Master title style</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59436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5120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5120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01752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2916936"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2916936"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544068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5358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5358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5" name="Picture Placeholder 31">
            <a:extLst>
              <a:ext uri="{FF2B5EF4-FFF2-40B4-BE49-F238E27FC236}">
                <a16:creationId xmlns:a16="http://schemas.microsoft.com/office/drawing/2014/main" id="{8AC38C98-F011-6729-EA3D-B9F72D88DBB5}"/>
              </a:ext>
            </a:extLst>
          </p:cNvPr>
          <p:cNvSpPr>
            <a:spLocks noGrp="1"/>
          </p:cNvSpPr>
          <p:nvPr>
            <p:ph type="pic" sz="quarter" idx="25"/>
          </p:nvPr>
        </p:nvSpPr>
        <p:spPr>
          <a:xfrm>
            <a:off x="7744968"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23" name="Text Placeholder 2">
            <a:extLst>
              <a:ext uri="{FF2B5EF4-FFF2-40B4-BE49-F238E27FC236}">
                <a16:creationId xmlns:a16="http://schemas.microsoft.com/office/drawing/2014/main" id="{01D32DAF-E8E7-6294-0961-BC9CCFB6F413}"/>
              </a:ext>
            </a:extLst>
          </p:cNvPr>
          <p:cNvSpPr>
            <a:spLocks noGrp="1"/>
          </p:cNvSpPr>
          <p:nvPr>
            <p:ph type="body" idx="16"/>
          </p:nvPr>
        </p:nvSpPr>
        <p:spPr>
          <a:xfrm>
            <a:off x="7644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8" name="Text Placeholder 2">
            <a:extLst>
              <a:ext uri="{FF2B5EF4-FFF2-40B4-BE49-F238E27FC236}">
                <a16:creationId xmlns:a16="http://schemas.microsoft.com/office/drawing/2014/main" id="{C9875650-BD0D-32C5-3819-F8C14365B414}"/>
              </a:ext>
            </a:extLst>
          </p:cNvPr>
          <p:cNvSpPr>
            <a:spLocks noGrp="1"/>
          </p:cNvSpPr>
          <p:nvPr>
            <p:ph type="body" idx="21"/>
          </p:nvPr>
        </p:nvSpPr>
        <p:spPr>
          <a:xfrm>
            <a:off x="7644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10204704"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101132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101132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endParaRPr lang="en-US" dirty="0"/>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endParaRPr lang="en-US" dirty="0"/>
          </a:p>
        </p:txBody>
      </p:sp>
      <p:cxnSp>
        <p:nvCxnSpPr>
          <p:cNvPr id="8" name="Straight Connector 7">
            <a:extLst>
              <a:ext uri="{FF2B5EF4-FFF2-40B4-BE49-F238E27FC236}">
                <a16:creationId xmlns:a16="http://schemas.microsoft.com/office/drawing/2014/main" id="{DEEA677E-8DEA-5E75-BA4B-23D1BA7F8E99}"/>
              </a:ext>
            </a:extLst>
          </p:cNvPr>
          <p:cNvCxnSpPr>
            <a:cxnSpLocks/>
          </p:cNvCxnSpPr>
          <p:nvPr userDrawn="1"/>
        </p:nvCxnSpPr>
        <p:spPr>
          <a:xfrm>
            <a:off x="3866404" y="52254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3319DB-4A46-5428-C6CC-D0751895D66F}"/>
              </a:ext>
            </a:extLst>
          </p:cNvPr>
          <p:cNvCxnSpPr>
            <a:cxnSpLocks/>
          </p:cNvCxnSpPr>
          <p:nvPr userDrawn="1"/>
        </p:nvCxnSpPr>
        <p:spPr>
          <a:xfrm>
            <a:off x="0" y="5757057"/>
            <a:ext cx="850485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2B810B-B523-F767-647B-12432989B2E9}"/>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2A089CB3-1FD6-52E9-890B-0C5EC799D8A1}"/>
              </a:ext>
            </a:extLst>
          </p:cNvPr>
          <p:cNvSpPr>
            <a:spLocks noGrp="1"/>
          </p:cNvSpPr>
          <p:nvPr>
            <p:ph type="body" sz="quarter" idx="13"/>
          </p:nvPr>
        </p:nvSpPr>
        <p:spPr>
          <a:xfrm>
            <a:off x="8836655" y="5143104"/>
            <a:ext cx="3355345" cy="1252728"/>
          </a:xfrm>
        </p:spPr>
        <p:txBody>
          <a:bodyPr anchor="ctr"/>
          <a:lstStyle>
            <a:lvl1pPr marL="0" indent="0">
              <a:buNone/>
              <a:defRPr sz="4000">
                <a:solidFill>
                  <a:schemeClr val="accent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96127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672C-3B98-424B-3047-A14FF403A81D}"/>
              </a:ext>
            </a:extLst>
          </p:cNvPr>
          <p:cNvSpPr>
            <a:spLocks noGrp="1"/>
          </p:cNvSpPr>
          <p:nvPr>
            <p:ph type="title"/>
          </p:nvPr>
        </p:nvSpPr>
        <p:spPr>
          <a:xfrm>
            <a:off x="466344" y="36576"/>
            <a:ext cx="5294376" cy="969264"/>
          </a:xfrm>
        </p:spPr>
        <p:txBody>
          <a:bodyPr/>
          <a:lstStyle>
            <a:lvl1pPr>
              <a:lnSpc>
                <a:spcPct val="100000"/>
              </a:lnSpc>
              <a:defRPr>
                <a:solidFill>
                  <a:schemeClr val="accent1"/>
                </a:solidFill>
              </a:defRPr>
            </a:lvl1pPr>
          </a:lstStyle>
          <a:p>
            <a:r>
              <a:rPr lang="en-US" dirty="0"/>
              <a:t>Click to edit Master title style</a:t>
            </a:r>
          </a:p>
        </p:txBody>
      </p:sp>
      <p:sp>
        <p:nvSpPr>
          <p:cNvPr id="22" name="Picture Placeholder 20">
            <a:extLst>
              <a:ext uri="{FF2B5EF4-FFF2-40B4-BE49-F238E27FC236}">
                <a16:creationId xmlns:a16="http://schemas.microsoft.com/office/drawing/2014/main" id="{656258F0-1496-C756-9648-B7772E2B1113}"/>
              </a:ext>
            </a:extLst>
          </p:cNvPr>
          <p:cNvSpPr>
            <a:spLocks noGrp="1"/>
          </p:cNvSpPr>
          <p:nvPr>
            <p:ph type="pic" sz="quarter" idx="13"/>
          </p:nvPr>
        </p:nvSpPr>
        <p:spPr>
          <a:xfrm>
            <a:off x="444501" y="1592221"/>
            <a:ext cx="5207000" cy="4292599"/>
          </a:xfrm>
          <a:ln w="15875">
            <a:solidFill>
              <a:schemeClr val="accent1"/>
            </a:solidFill>
          </a:ln>
        </p:spPr>
        <p:txBody>
          <a:bodyPr anchor="ctr"/>
          <a:lstStyle>
            <a:lvl1pPr marL="0" indent="0" algn="ctr">
              <a:buFontTx/>
              <a:buNone/>
              <a:defRPr>
                <a:solidFill>
                  <a:schemeClr val="accent1"/>
                </a:solidFill>
              </a:defRPr>
            </a:lvl1pPr>
          </a:lstStyle>
          <a:p>
            <a:endParaRPr lang="en-US" dirty="0"/>
          </a:p>
        </p:txBody>
      </p:sp>
      <p:sp>
        <p:nvSpPr>
          <p:cNvPr id="3" name="Text Placeholder 2">
            <a:extLst>
              <a:ext uri="{FF2B5EF4-FFF2-40B4-BE49-F238E27FC236}">
                <a16:creationId xmlns:a16="http://schemas.microsoft.com/office/drawing/2014/main" id="{39399D7D-8B9F-47AD-ACF1-0FAA45069006}"/>
              </a:ext>
            </a:extLst>
          </p:cNvPr>
          <p:cNvSpPr>
            <a:spLocks noGrp="1"/>
          </p:cNvSpPr>
          <p:nvPr>
            <p:ph type="body" idx="1"/>
          </p:nvPr>
        </p:nvSpPr>
        <p:spPr>
          <a:xfrm>
            <a:off x="6565392" y="740664"/>
            <a:ext cx="5157787"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2E9DC0-11F7-BF92-00BF-7C7E94670C1C}"/>
              </a:ext>
            </a:extLst>
          </p:cNvPr>
          <p:cNvSpPr>
            <a:spLocks noGrp="1"/>
          </p:cNvSpPr>
          <p:nvPr>
            <p:ph sz="half" idx="2"/>
          </p:nvPr>
        </p:nvSpPr>
        <p:spPr>
          <a:xfrm>
            <a:off x="6565392" y="1417320"/>
            <a:ext cx="5157787" cy="2029968"/>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A110F4B-383C-979A-7C67-60731A902CCF}"/>
              </a:ext>
            </a:extLst>
          </p:cNvPr>
          <p:cNvSpPr>
            <a:spLocks noGrp="1"/>
          </p:cNvSpPr>
          <p:nvPr>
            <p:ph type="body" sz="quarter" idx="3"/>
          </p:nvPr>
        </p:nvSpPr>
        <p:spPr>
          <a:xfrm>
            <a:off x="6565392" y="3941064"/>
            <a:ext cx="5183188"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758E51B-C92F-F9B7-5D67-2EE0685CCF12}"/>
              </a:ext>
            </a:extLst>
          </p:cNvPr>
          <p:cNvSpPr>
            <a:spLocks noGrp="1"/>
          </p:cNvSpPr>
          <p:nvPr>
            <p:ph sz="quarter" idx="4"/>
          </p:nvPr>
        </p:nvSpPr>
        <p:spPr>
          <a:xfrm>
            <a:off x="6565392" y="4485555"/>
            <a:ext cx="5183188" cy="1197864"/>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2F376A9B-4626-290B-917F-B57D35120DB4}"/>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8" name="Footer Placeholder 7">
            <a:extLst>
              <a:ext uri="{FF2B5EF4-FFF2-40B4-BE49-F238E27FC236}">
                <a16:creationId xmlns:a16="http://schemas.microsoft.com/office/drawing/2014/main" id="{7147E33F-E2CD-B99B-7A79-CDC2550A1465}"/>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endParaRPr lang="en-US" dirty="0"/>
          </a:p>
        </p:txBody>
      </p:sp>
      <p:sp>
        <p:nvSpPr>
          <p:cNvPr id="7" name="Date Placeholder 6">
            <a:extLst>
              <a:ext uri="{FF2B5EF4-FFF2-40B4-BE49-F238E27FC236}">
                <a16:creationId xmlns:a16="http://schemas.microsoft.com/office/drawing/2014/main" id="{7427C822-3603-1035-6BD5-07AEADACE876}"/>
              </a:ext>
            </a:extLst>
          </p:cNvPr>
          <p:cNvSpPr>
            <a:spLocks noGrp="1"/>
          </p:cNvSpPr>
          <p:nvPr>
            <p:ph type="dt" sz="half" idx="10"/>
          </p:nvPr>
        </p:nvSpPr>
        <p:spPr/>
        <p:txBody>
          <a:bodyPr/>
          <a:lstStyle>
            <a:lvl1pPr>
              <a:defRPr>
                <a:solidFill>
                  <a:schemeClr val="accent1"/>
                </a:solidFill>
              </a:defRPr>
            </a:lvl1pPr>
          </a:lstStyle>
          <a:p>
            <a:r>
              <a:rPr lang="en-US"/>
              <a:t>20XX</a:t>
            </a:r>
            <a:endParaRPr lang="en-US" dirty="0"/>
          </a:p>
        </p:txBody>
      </p:sp>
      <p:cxnSp>
        <p:nvCxnSpPr>
          <p:cNvPr id="11" name="Straight Connector 10">
            <a:extLst>
              <a:ext uri="{FF2B5EF4-FFF2-40B4-BE49-F238E27FC236}">
                <a16:creationId xmlns:a16="http://schemas.microsoft.com/office/drawing/2014/main" id="{BE816DB4-C374-189A-F1F8-5F1B43EC2B71}"/>
              </a:ext>
            </a:extLst>
          </p:cNvPr>
          <p:cNvCxnSpPr>
            <a:cxnSpLocks/>
          </p:cNvCxnSpPr>
          <p:nvPr userDrawn="1"/>
        </p:nvCxnSpPr>
        <p:spPr>
          <a:xfrm>
            <a:off x="0" y="1037557"/>
            <a:ext cx="6096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EC7540-FB09-0AE1-04FF-3706800F4DB6}"/>
              </a:ext>
            </a:extLst>
          </p:cNvPr>
          <p:cNvCxnSpPr>
            <a:cxnSpLocks/>
          </p:cNvCxnSpPr>
          <p:nvPr userDrawn="1"/>
        </p:nvCxnSpPr>
        <p:spPr>
          <a:xfrm flipV="1">
            <a:off x="6096000" y="0"/>
            <a:ext cx="0" cy="643948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9421D4-0B4D-95CB-4FCB-E139DCBAD9BB}"/>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848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0F0B75-DD75-7194-E40A-3AA5DD203B15}"/>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9" name="Rectangle 8">
            <a:extLst>
              <a:ext uri="{FF2B5EF4-FFF2-40B4-BE49-F238E27FC236}">
                <a16:creationId xmlns:a16="http://schemas.microsoft.com/office/drawing/2014/main" id="{AEB85F28-9AE2-01CA-E801-96F2F2ACC4FE}"/>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64008"/>
            <a:ext cx="8165592" cy="969264"/>
          </a:xfrm>
        </p:spPr>
        <p:txBody>
          <a:bodyPr/>
          <a:lstStyle>
            <a:lvl1pPr algn="ctr">
              <a:defRPr/>
            </a:lvl1pPr>
          </a:lstStyle>
          <a:p>
            <a:r>
              <a:rPr lang="en-US" dirty="0"/>
              <a:t>Click to edit Master title style</a:t>
            </a:r>
          </a:p>
        </p:txBody>
      </p:sp>
      <p:sp>
        <p:nvSpPr>
          <p:cNvPr id="21" name="Text Placeholder 2">
            <a:extLst>
              <a:ext uri="{FF2B5EF4-FFF2-40B4-BE49-F238E27FC236}">
                <a16:creationId xmlns:a16="http://schemas.microsoft.com/office/drawing/2014/main" id="{77B3A0F7-4877-4804-831D-E094CB4C49B3}"/>
              </a:ext>
            </a:extLst>
          </p:cNvPr>
          <p:cNvSpPr>
            <a:spLocks noGrp="1"/>
          </p:cNvSpPr>
          <p:nvPr>
            <p:ph type="body" idx="13"/>
          </p:nvPr>
        </p:nvSpPr>
        <p:spPr>
          <a:xfrm>
            <a:off x="667512" y="1673352"/>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114800" y="1307592"/>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5160F9ED-11F2-C22D-919C-AD28524B1305}"/>
              </a:ext>
            </a:extLst>
          </p:cNvPr>
          <p:cNvSpPr>
            <a:spLocks noGrp="1"/>
          </p:cNvSpPr>
          <p:nvPr>
            <p:ph type="body" sz="quarter" idx="14"/>
          </p:nvPr>
        </p:nvSpPr>
        <p:spPr>
          <a:xfrm>
            <a:off x="667512" y="3452264"/>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dirty="0"/>
          </a:p>
        </p:txBody>
      </p:sp>
      <p:sp>
        <p:nvSpPr>
          <p:cNvPr id="17" name="Content Placeholder 2">
            <a:extLst>
              <a:ext uri="{FF2B5EF4-FFF2-40B4-BE49-F238E27FC236}">
                <a16:creationId xmlns:a16="http://schemas.microsoft.com/office/drawing/2014/main" id="{8C5B491A-910D-96D7-7910-D672B6313334}"/>
              </a:ext>
            </a:extLst>
          </p:cNvPr>
          <p:cNvSpPr>
            <a:spLocks noGrp="1"/>
          </p:cNvSpPr>
          <p:nvPr>
            <p:ph idx="15"/>
          </p:nvPr>
        </p:nvSpPr>
        <p:spPr>
          <a:xfrm>
            <a:off x="4123102" y="3086504"/>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C7845D54-C197-EEDA-099F-45ED6EC803CE}"/>
              </a:ext>
            </a:extLst>
          </p:cNvPr>
          <p:cNvSpPr>
            <a:spLocks noGrp="1"/>
          </p:cNvSpPr>
          <p:nvPr>
            <p:ph type="body" sz="quarter" idx="3"/>
          </p:nvPr>
        </p:nvSpPr>
        <p:spPr>
          <a:xfrm>
            <a:off x="667512" y="5288457"/>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2">
            <a:extLst>
              <a:ext uri="{FF2B5EF4-FFF2-40B4-BE49-F238E27FC236}">
                <a16:creationId xmlns:a16="http://schemas.microsoft.com/office/drawing/2014/main" id="{B00C50B6-D96C-CEAF-4897-329D7DBC41E1}"/>
              </a:ext>
            </a:extLst>
          </p:cNvPr>
          <p:cNvSpPr>
            <a:spLocks noGrp="1"/>
          </p:cNvSpPr>
          <p:nvPr>
            <p:ph idx="16"/>
          </p:nvPr>
        </p:nvSpPr>
        <p:spPr>
          <a:xfrm>
            <a:off x="4114800" y="4922697"/>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endParaRPr lang="en-US" dirty="0"/>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a:t>20XX</a:t>
            </a:r>
            <a:endParaRPr lang="en-US" dirty="0"/>
          </a:p>
        </p:txBody>
      </p:sp>
      <p:cxnSp>
        <p:nvCxnSpPr>
          <p:cNvPr id="8" name="Straight Connector 7">
            <a:extLst>
              <a:ext uri="{FF2B5EF4-FFF2-40B4-BE49-F238E27FC236}">
                <a16:creationId xmlns:a16="http://schemas.microsoft.com/office/drawing/2014/main" id="{B8A273E5-D639-4F22-9056-01A62C38E224}"/>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6F1646-E658-90F3-D203-86B50D2F5DEF}"/>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793165-641B-DB78-F1A5-573C6041DE9A}"/>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121FCC-C1AD-FD70-0727-3D611AEFAAD4}"/>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890A2E-4E9B-29B4-124F-FBBCB462EB7C}"/>
              </a:ext>
            </a:extLst>
          </p:cNvPr>
          <p:cNvCxnSpPr>
            <a:cxnSpLocks/>
          </p:cNvCxnSpPr>
          <p:nvPr userDrawn="1"/>
        </p:nvCxnSpPr>
        <p:spPr>
          <a:xfrm>
            <a:off x="398366" y="2767098"/>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56AAD6-732C-A795-FCB1-69CE94E3F1C4}"/>
              </a:ext>
            </a:extLst>
          </p:cNvPr>
          <p:cNvCxnSpPr>
            <a:cxnSpLocks/>
          </p:cNvCxnSpPr>
          <p:nvPr userDrawn="1"/>
        </p:nvCxnSpPr>
        <p:spPr>
          <a:xfrm>
            <a:off x="398366" y="4603773"/>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162417-AD43-4C6C-A3F2-EC7D979B702A}"/>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348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A4D4F6-5B85-FBD0-E507-B32E94BF2066}"/>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1" name="Rectangle 10">
            <a:extLst>
              <a:ext uri="{FF2B5EF4-FFF2-40B4-BE49-F238E27FC236}">
                <a16:creationId xmlns:a16="http://schemas.microsoft.com/office/drawing/2014/main" id="{FD7666C5-50ED-BD11-EBB3-5068C0F8FE27}"/>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2EAF0B87-8A17-7C9D-202E-F0AC8A92072C}"/>
              </a:ext>
            </a:extLst>
          </p:cNvPr>
          <p:cNvSpPr>
            <a:spLocks noGrp="1"/>
          </p:cNvSpPr>
          <p:nvPr>
            <p:ph type="title"/>
          </p:nvPr>
        </p:nvSpPr>
        <p:spPr>
          <a:xfrm>
            <a:off x="2039112" y="64008"/>
            <a:ext cx="8165592" cy="969264"/>
          </a:xfrm>
        </p:spPr>
        <p:txBody>
          <a:bodyPr/>
          <a:lstStyle>
            <a:lvl1pPr algn="ctr">
              <a:defRPr/>
            </a:lvl1pPr>
          </a:lstStyle>
          <a:p>
            <a:r>
              <a:rPr lang="en-US" dirty="0"/>
              <a:t>Click to edit Master title style</a:t>
            </a:r>
          </a:p>
        </p:txBody>
      </p:sp>
      <p:sp>
        <p:nvSpPr>
          <p:cNvPr id="34" name="Text Placeholder 2">
            <a:extLst>
              <a:ext uri="{FF2B5EF4-FFF2-40B4-BE49-F238E27FC236}">
                <a16:creationId xmlns:a16="http://schemas.microsoft.com/office/drawing/2014/main" id="{C766325D-8175-9B95-4BB6-87E3195AAD33}"/>
              </a:ext>
            </a:extLst>
          </p:cNvPr>
          <p:cNvSpPr>
            <a:spLocks noGrp="1"/>
          </p:cNvSpPr>
          <p:nvPr>
            <p:ph type="body" idx="13"/>
          </p:nvPr>
        </p:nvSpPr>
        <p:spPr>
          <a:xfrm>
            <a:off x="667512" y="2155720"/>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Content Placeholder 2">
            <a:extLst>
              <a:ext uri="{FF2B5EF4-FFF2-40B4-BE49-F238E27FC236}">
                <a16:creationId xmlns:a16="http://schemas.microsoft.com/office/drawing/2014/main" id="{5F9AFE21-B015-59CC-B869-6CA584CD8768}"/>
              </a:ext>
            </a:extLst>
          </p:cNvPr>
          <p:cNvSpPr>
            <a:spLocks noGrp="1"/>
          </p:cNvSpPr>
          <p:nvPr>
            <p:ph idx="1"/>
          </p:nvPr>
        </p:nvSpPr>
        <p:spPr>
          <a:xfrm>
            <a:off x="4114800" y="1283336"/>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4">
            <a:extLst>
              <a:ext uri="{FF2B5EF4-FFF2-40B4-BE49-F238E27FC236}">
                <a16:creationId xmlns:a16="http://schemas.microsoft.com/office/drawing/2014/main" id="{81CCD754-FDAD-02A0-CC23-AE197F4DA1BE}"/>
              </a:ext>
            </a:extLst>
          </p:cNvPr>
          <p:cNvSpPr>
            <a:spLocks noGrp="1"/>
          </p:cNvSpPr>
          <p:nvPr>
            <p:ph type="body" sz="quarter" idx="3"/>
          </p:nvPr>
        </p:nvSpPr>
        <p:spPr>
          <a:xfrm>
            <a:off x="667512" y="4856116"/>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2">
            <a:extLst>
              <a:ext uri="{FF2B5EF4-FFF2-40B4-BE49-F238E27FC236}">
                <a16:creationId xmlns:a16="http://schemas.microsoft.com/office/drawing/2014/main" id="{8DA3CBCD-145A-E531-00B6-F66E3BB91D36}"/>
              </a:ext>
            </a:extLst>
          </p:cNvPr>
          <p:cNvSpPr>
            <a:spLocks noGrp="1"/>
          </p:cNvSpPr>
          <p:nvPr>
            <p:ph idx="16"/>
          </p:nvPr>
        </p:nvSpPr>
        <p:spPr>
          <a:xfrm>
            <a:off x="4114800" y="3983732"/>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5">
            <a:extLst>
              <a:ext uri="{FF2B5EF4-FFF2-40B4-BE49-F238E27FC236}">
                <a16:creationId xmlns:a16="http://schemas.microsoft.com/office/drawing/2014/main" id="{C8C7A88B-B5E6-DF17-298C-3F1D6F2BB4B3}"/>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26" name="Footer Placeholder 4">
            <a:extLst>
              <a:ext uri="{FF2B5EF4-FFF2-40B4-BE49-F238E27FC236}">
                <a16:creationId xmlns:a16="http://schemas.microsoft.com/office/drawing/2014/main" id="{F6BF98F2-CC55-EA67-AFEB-3B9BDA92BA8E}"/>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endParaRPr lang="en-US" dirty="0"/>
          </a:p>
        </p:txBody>
      </p:sp>
      <p:sp>
        <p:nvSpPr>
          <p:cNvPr id="25" name="Date Placeholder 3">
            <a:extLst>
              <a:ext uri="{FF2B5EF4-FFF2-40B4-BE49-F238E27FC236}">
                <a16:creationId xmlns:a16="http://schemas.microsoft.com/office/drawing/2014/main" id="{80D6DCDD-07F4-F7F0-12E1-CAF3B5CCCE7E}"/>
              </a:ext>
            </a:extLst>
          </p:cNvPr>
          <p:cNvSpPr>
            <a:spLocks noGrp="1"/>
          </p:cNvSpPr>
          <p:nvPr>
            <p:ph type="dt" sz="half" idx="10"/>
          </p:nvPr>
        </p:nvSpPr>
        <p:spPr>
          <a:xfrm>
            <a:off x="10622471" y="6517634"/>
            <a:ext cx="950260" cy="274320"/>
          </a:xfrm>
        </p:spPr>
        <p:txBody>
          <a:bodyPr/>
          <a:lstStyle/>
          <a:p>
            <a:r>
              <a:rPr lang="en-US"/>
              <a:t>20XX</a:t>
            </a:r>
            <a:endParaRPr lang="en-US" dirty="0"/>
          </a:p>
        </p:txBody>
      </p:sp>
      <p:cxnSp>
        <p:nvCxnSpPr>
          <p:cNvPr id="28" name="Straight Connector 27">
            <a:extLst>
              <a:ext uri="{FF2B5EF4-FFF2-40B4-BE49-F238E27FC236}">
                <a16:creationId xmlns:a16="http://schemas.microsoft.com/office/drawing/2014/main" id="{F526EBCF-823D-784A-BF8D-A377758CEB81}"/>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6E25F4-4D19-CCBB-9F09-7369C86AAD57}"/>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A4D074-D2CA-D6E0-115B-1CEDA471F0F3}"/>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039A31-257E-2036-4142-307DD91B05CC}"/>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9C06B9-E1A2-A881-C800-86FBB69963F9}"/>
              </a:ext>
            </a:extLst>
          </p:cNvPr>
          <p:cNvCxnSpPr>
            <a:cxnSpLocks/>
          </p:cNvCxnSpPr>
          <p:nvPr userDrawn="1"/>
        </p:nvCxnSpPr>
        <p:spPr>
          <a:xfrm>
            <a:off x="398366" y="3739090"/>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DBBDAB-1770-6117-02A2-DF798EAD6320}"/>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78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833872" y="4389120"/>
            <a:ext cx="4709160" cy="1645920"/>
          </a:xfrm>
        </p:spPr>
        <p:txBody>
          <a:bodyPr/>
          <a:lstStyle>
            <a:lvl1pPr algn="ctr">
              <a:defRPr sz="7200">
                <a:solidFill>
                  <a:schemeClr val="accent1"/>
                </a:solidFill>
              </a:defRPr>
            </a:lvl1pPr>
          </a:lstStyle>
          <a:p>
            <a:r>
              <a:rPr lang="en-US" dirty="0"/>
              <a:t>Click to edit Master title style</a:t>
            </a:r>
          </a:p>
        </p:txBody>
      </p:sp>
      <p:sp>
        <p:nvSpPr>
          <p:cNvPr id="23" name="Content Placeholder 2">
            <a:extLst>
              <a:ext uri="{FF2B5EF4-FFF2-40B4-BE49-F238E27FC236}">
                <a16:creationId xmlns:a16="http://schemas.microsoft.com/office/drawing/2014/main" id="{FD728F67-F092-A253-7F58-A329D8F43858}"/>
              </a:ext>
            </a:extLst>
          </p:cNvPr>
          <p:cNvSpPr>
            <a:spLocks noGrp="1"/>
          </p:cNvSpPr>
          <p:nvPr>
            <p:ph idx="1"/>
          </p:nvPr>
        </p:nvSpPr>
        <p:spPr>
          <a:xfrm>
            <a:off x="2011680" y="2130552"/>
            <a:ext cx="8165592" cy="175564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endParaRPr lang="en-US" dirty="0"/>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endParaRPr lang="en-US" dirty="0"/>
          </a:p>
        </p:txBody>
      </p:sp>
      <p:cxnSp>
        <p:nvCxnSpPr>
          <p:cNvPr id="16" name="Straight Connector 15">
            <a:extLst>
              <a:ext uri="{FF2B5EF4-FFF2-40B4-BE49-F238E27FC236}">
                <a16:creationId xmlns:a16="http://schemas.microsoft.com/office/drawing/2014/main" id="{B9E5CB43-9C58-7065-8F71-3D1335DCA2E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7C51743-4A18-4275-9C86-2A02654EB16B}"/>
              </a:ext>
            </a:extLst>
          </p:cNvPr>
          <p:cNvSpPr/>
          <p:nvPr userDrawn="1"/>
        </p:nvSpPr>
        <p:spPr>
          <a:xfrm>
            <a:off x="1509823" y="1188365"/>
            <a:ext cx="9172353" cy="4481269"/>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50105206-25D5-CAFF-D01A-6C366A0DDD06}"/>
              </a:ext>
            </a:extLst>
          </p:cNvPr>
          <p:cNvCxnSpPr>
            <a:cxnSpLocks/>
          </p:cNvCxnSpPr>
          <p:nvPr userDrawn="1"/>
        </p:nvCxnSpPr>
        <p:spPr>
          <a:xfrm>
            <a:off x="0" y="5208047"/>
            <a:ext cx="583775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68D0A6-8634-2DEB-AE13-929FDDFD954E}"/>
              </a:ext>
            </a:extLst>
          </p:cNvPr>
          <p:cNvCxnSpPr>
            <a:cxnSpLocks/>
          </p:cNvCxnSpPr>
          <p:nvPr userDrawn="1"/>
        </p:nvCxnSpPr>
        <p:spPr>
          <a:xfrm>
            <a:off x="10546079" y="5220132"/>
            <a:ext cx="164592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668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731520"/>
            <a:ext cx="5952744" cy="1645920"/>
          </a:xfrm>
        </p:spPr>
        <p:txBody>
          <a:bodyPr/>
          <a:lstStyle>
            <a:lvl1pPr algn="l">
              <a:defRPr sz="7200"/>
            </a:lvl1pPr>
          </a:lstStyle>
          <a:p>
            <a:r>
              <a:rPr lang="en-US" dirty="0"/>
              <a:t>Click to edit Master title style</a:t>
            </a:r>
          </a:p>
        </p:txBody>
      </p:sp>
      <p:sp>
        <p:nvSpPr>
          <p:cNvPr id="20" name="Picture Placeholder 19">
            <a:extLst>
              <a:ext uri="{FF2B5EF4-FFF2-40B4-BE49-F238E27FC236}">
                <a16:creationId xmlns:a16="http://schemas.microsoft.com/office/drawing/2014/main" id="{2AA6941D-E239-2A54-E6C1-1574E59717D1}"/>
              </a:ext>
            </a:extLst>
          </p:cNvPr>
          <p:cNvSpPr>
            <a:spLocks noGrp="1"/>
          </p:cNvSpPr>
          <p:nvPr>
            <p:ph type="pic" sz="quarter" idx="13"/>
          </p:nvPr>
        </p:nvSpPr>
        <p:spPr>
          <a:xfrm>
            <a:off x="0" y="0"/>
            <a:ext cx="4872540" cy="6858000"/>
          </a:xfrm>
          <a:ln w="15875">
            <a:solidFill>
              <a:schemeClr val="tx1"/>
            </a:solidFill>
          </a:ln>
        </p:spPr>
        <p:txBody>
          <a:bodyPr anchor="ctr"/>
          <a:lstStyle>
            <a:lvl1pPr marL="0" indent="0" algn="ctr">
              <a:buNone/>
              <a:defRPr/>
            </a:lvl1pPr>
          </a:lstStyle>
          <a:p>
            <a:endParaRPr lang="en-US" dirty="0"/>
          </a:p>
        </p:txBody>
      </p:sp>
      <p:cxnSp>
        <p:nvCxnSpPr>
          <p:cNvPr id="9" name="Straight Connector 8">
            <a:extLst>
              <a:ext uri="{FF2B5EF4-FFF2-40B4-BE49-F238E27FC236}">
                <a16:creationId xmlns:a16="http://schemas.microsoft.com/office/drawing/2014/main" id="{644C3332-D605-38F6-7D05-D7B329747768}"/>
              </a:ext>
            </a:extLst>
          </p:cNvPr>
          <p:cNvCxnSpPr>
            <a:cxnSpLocks/>
          </p:cNvCxnSpPr>
          <p:nvPr userDrawn="1"/>
        </p:nvCxnSpPr>
        <p:spPr>
          <a:xfrm>
            <a:off x="4863079" y="4150757"/>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B2C081-8C69-001E-872F-68A1B1E48B94}"/>
              </a:ext>
            </a:extLst>
          </p:cNvPr>
          <p:cNvCxnSpPr>
            <a:cxnSpLocks/>
          </p:cNvCxnSpPr>
          <p:nvPr userDrawn="1"/>
        </p:nvCxnSpPr>
        <p:spPr>
          <a:xfrm>
            <a:off x="4872540" y="5515589"/>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613557-EA43-56E7-5DE1-8A9813B2D7EB}"/>
              </a:ext>
            </a:extLst>
          </p:cNvPr>
          <p:cNvCxnSpPr>
            <a:cxnSpLocks/>
          </p:cNvCxnSpPr>
          <p:nvPr userDrawn="1"/>
        </p:nvCxnSpPr>
        <p:spPr>
          <a:xfrm>
            <a:off x="4872540" y="2766534"/>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A79F44-DB47-D961-5554-E6CEF0F31D75}"/>
              </a:ext>
            </a:extLst>
          </p:cNvPr>
          <p:cNvSpPr>
            <a:spLocks noGrp="1"/>
          </p:cNvSpPr>
          <p:nvPr>
            <p:ph type="body" sz="quarter" idx="14"/>
          </p:nvPr>
        </p:nvSpPr>
        <p:spPr>
          <a:xfrm>
            <a:off x="5495545" y="3191256"/>
            <a:ext cx="5953506" cy="731520"/>
          </a:xfrm>
        </p:spPr>
        <p:txBody>
          <a:bodyPr anchor="ctr"/>
          <a:lstStyle>
            <a:lvl1pPr marL="0" indent="0">
              <a:spcBef>
                <a:spcPts val="0"/>
              </a:spcBef>
              <a:buNone/>
              <a:defRPr sz="2400" baseline="0">
                <a:latin typeface="+mj-lt"/>
              </a:defRPr>
            </a:lvl1pPr>
          </a:lstStyle>
          <a:p>
            <a:pPr lvl="0"/>
            <a:r>
              <a:rPr lang="en-US" dirty="0"/>
              <a:t>Click to edit Master text styles</a:t>
            </a:r>
          </a:p>
        </p:txBody>
      </p:sp>
      <p:sp>
        <p:nvSpPr>
          <p:cNvPr id="23" name="Text Placeholder 21">
            <a:extLst>
              <a:ext uri="{FF2B5EF4-FFF2-40B4-BE49-F238E27FC236}">
                <a16:creationId xmlns:a16="http://schemas.microsoft.com/office/drawing/2014/main" id="{D8CB894C-EA47-EEFE-AB8C-A9B9B10EDFAC}"/>
              </a:ext>
            </a:extLst>
          </p:cNvPr>
          <p:cNvSpPr>
            <a:spLocks noGrp="1"/>
          </p:cNvSpPr>
          <p:nvPr>
            <p:ph type="body" sz="quarter" idx="15"/>
          </p:nvPr>
        </p:nvSpPr>
        <p:spPr>
          <a:xfrm>
            <a:off x="5494782" y="4498848"/>
            <a:ext cx="5953506" cy="731520"/>
          </a:xfrm>
        </p:spPr>
        <p:txBody>
          <a:bodyPr anchor="ctr"/>
          <a:lstStyle>
            <a:lvl1pPr marL="0" indent="0">
              <a:spcBef>
                <a:spcPts val="0"/>
              </a:spcBef>
              <a:buNone/>
              <a:defRPr sz="2400" baseline="0">
                <a:latin typeface="+mj-lt"/>
              </a:defRPr>
            </a:lvl1pPr>
          </a:lstStyle>
          <a:p>
            <a:pPr lvl="0"/>
            <a:r>
              <a:rPr lang="en-US" dirty="0"/>
              <a:t>Click to edit Master text styles</a:t>
            </a:r>
          </a:p>
        </p:txBody>
      </p:sp>
      <p:sp>
        <p:nvSpPr>
          <p:cNvPr id="24" name="Text Placeholder 21">
            <a:extLst>
              <a:ext uri="{FF2B5EF4-FFF2-40B4-BE49-F238E27FC236}">
                <a16:creationId xmlns:a16="http://schemas.microsoft.com/office/drawing/2014/main" id="{B3C09B13-9367-B435-A76A-9DBB1332FC5F}"/>
              </a:ext>
            </a:extLst>
          </p:cNvPr>
          <p:cNvSpPr>
            <a:spLocks noGrp="1"/>
          </p:cNvSpPr>
          <p:nvPr>
            <p:ph type="body" sz="quarter" idx="16"/>
          </p:nvPr>
        </p:nvSpPr>
        <p:spPr>
          <a:xfrm>
            <a:off x="5494782" y="5797296"/>
            <a:ext cx="5953506" cy="731520"/>
          </a:xfrm>
        </p:spPr>
        <p:txBody>
          <a:bodyPr anchor="ctr"/>
          <a:lstStyle>
            <a:lvl1pPr marL="0" indent="0">
              <a:spcBef>
                <a:spcPts val="0"/>
              </a:spcBef>
              <a:buNone/>
              <a:defRPr sz="2400" baseline="0">
                <a:latin typeface="+mj-lt"/>
              </a:defRPr>
            </a:lvl1pPr>
          </a:lstStyle>
          <a:p>
            <a:pPr lvl="0"/>
            <a:r>
              <a:rPr lang="en-US" dirty="0"/>
              <a:t>Click to edit Master text styles</a:t>
            </a:r>
          </a:p>
        </p:txBody>
      </p:sp>
    </p:spTree>
    <p:extLst>
      <p:ext uri="{BB962C8B-B14F-4D97-AF65-F5344CB8AC3E}">
        <p14:creationId xmlns:p14="http://schemas.microsoft.com/office/powerpoint/2010/main" val="1614101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7913A3-071A-44D9-E59A-B9C86D99FF3B}"/>
              </a:ext>
            </a:extLst>
          </p:cNvPr>
          <p:cNvSpPr>
            <a:spLocks noGrp="1"/>
          </p:cNvSpPr>
          <p:nvPr>
            <p:ph type="title"/>
          </p:nvPr>
        </p:nvSpPr>
        <p:spPr>
          <a:xfrm>
            <a:off x="2039112" y="54864"/>
            <a:ext cx="8165592" cy="969264"/>
          </a:xfrm>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E9A67C02-F658-3749-9924-99BDA9C11E7A}"/>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4" name="Footer Placeholder 3">
            <a:extLst>
              <a:ext uri="{FF2B5EF4-FFF2-40B4-BE49-F238E27FC236}">
                <a16:creationId xmlns:a16="http://schemas.microsoft.com/office/drawing/2014/main" id="{CB7120C0-232E-AD3B-138D-B65A7AD49C94}"/>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endParaRPr lang="en-US" dirty="0"/>
          </a:p>
        </p:txBody>
      </p:sp>
      <p:sp>
        <p:nvSpPr>
          <p:cNvPr id="3" name="Date Placeholder 2">
            <a:extLst>
              <a:ext uri="{FF2B5EF4-FFF2-40B4-BE49-F238E27FC236}">
                <a16:creationId xmlns:a16="http://schemas.microsoft.com/office/drawing/2014/main" id="{7110ABD4-B26A-0940-A80F-399F8FCAD992}"/>
              </a:ext>
            </a:extLst>
          </p:cNvPr>
          <p:cNvSpPr>
            <a:spLocks noGrp="1"/>
          </p:cNvSpPr>
          <p:nvPr>
            <p:ph type="dt" sz="half" idx="10"/>
          </p:nvPr>
        </p:nvSpPr>
        <p:spPr/>
        <p:txBody>
          <a:bodyPr/>
          <a:lstStyle/>
          <a:p>
            <a:r>
              <a:rPr lang="en-US"/>
              <a:t>20XX</a:t>
            </a:r>
            <a:endParaRPr lang="en-US" dirty="0"/>
          </a:p>
        </p:txBody>
      </p:sp>
      <p:cxnSp>
        <p:nvCxnSpPr>
          <p:cNvPr id="7" name="Straight Connector 6">
            <a:extLst>
              <a:ext uri="{FF2B5EF4-FFF2-40B4-BE49-F238E27FC236}">
                <a16:creationId xmlns:a16="http://schemas.microsoft.com/office/drawing/2014/main" id="{394864F6-8550-2BFC-DC03-2BB296DF2E9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5A92E-7815-7546-3201-42AEFA654F4C}"/>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F23430-1681-F3A4-F071-7C338746014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B44D2F-F976-B752-100E-E994C9F0206A}"/>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43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C1505-F26B-3039-38E3-3A7F7CC7F364}"/>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962C2A94-01A4-034C-9AE7-87CF1238308E}"/>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5E45BEB7-6CEE-98EF-C00B-19BF6407E318}"/>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cxnSp>
        <p:nvCxnSpPr>
          <p:cNvPr id="6" name="Straight Connector 5">
            <a:extLst>
              <a:ext uri="{FF2B5EF4-FFF2-40B4-BE49-F238E27FC236}">
                <a16:creationId xmlns:a16="http://schemas.microsoft.com/office/drawing/2014/main" id="{74912249-F431-4F6C-4213-30FF47C81741}"/>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8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241219110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383887424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148532474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393846060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361035665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9044498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388478250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eam x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F79E1E-B345-7D9E-87B9-077D4A459098}"/>
              </a:ext>
            </a:extLst>
          </p:cNvPr>
          <p:cNvCxnSpPr>
            <a:cxnSpLocks/>
          </p:cNvCxnSpPr>
          <p:nvPr userDrawn="1"/>
        </p:nvCxnSpPr>
        <p:spPr>
          <a:xfrm flipV="1">
            <a:off x="267738"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31">
            <a:extLst>
              <a:ext uri="{FF2B5EF4-FFF2-40B4-BE49-F238E27FC236}">
                <a16:creationId xmlns:a16="http://schemas.microsoft.com/office/drawing/2014/main" id="{002C2A3F-8CA5-A1D0-BB51-677D965246F5}"/>
              </a:ext>
            </a:extLst>
          </p:cNvPr>
          <p:cNvSpPr>
            <a:spLocks noGrp="1"/>
          </p:cNvSpPr>
          <p:nvPr>
            <p:ph type="pic" sz="quarter" idx="22"/>
          </p:nvPr>
        </p:nvSpPr>
        <p:spPr>
          <a:xfrm>
            <a:off x="642910" y="6577535"/>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
        <p:nvSpPr>
          <p:cNvPr id="11" name="Picture Placeholder 31">
            <a:extLst>
              <a:ext uri="{FF2B5EF4-FFF2-40B4-BE49-F238E27FC236}">
                <a16:creationId xmlns:a16="http://schemas.microsoft.com/office/drawing/2014/main" id="{FD740EEF-D173-40D0-FD6B-009DD827ED20}"/>
              </a:ext>
            </a:extLst>
          </p:cNvPr>
          <p:cNvSpPr>
            <a:spLocks noGrp="1"/>
          </p:cNvSpPr>
          <p:nvPr>
            <p:ph type="pic" sz="quarter" idx="23"/>
          </p:nvPr>
        </p:nvSpPr>
        <p:spPr>
          <a:xfrm>
            <a:off x="12054891" y="2212363"/>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dirty="0"/>
          </a:p>
        </p:txBody>
      </p:sp>
    </p:spTree>
    <p:extLst>
      <p:ext uri="{BB962C8B-B14F-4D97-AF65-F5344CB8AC3E}">
        <p14:creationId xmlns:p14="http://schemas.microsoft.com/office/powerpoint/2010/main" val="115853219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29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5AA5F-2C28-9886-0D00-5D18198ECEB4}"/>
              </a:ext>
            </a:extLst>
          </p:cNvPr>
          <p:cNvSpPr>
            <a:spLocks noGrp="1"/>
          </p:cNvSpPr>
          <p:nvPr>
            <p:ph type="dt" sz="half" idx="2"/>
          </p:nvPr>
        </p:nvSpPr>
        <p:spPr>
          <a:xfrm>
            <a:off x="10622471" y="6517634"/>
            <a:ext cx="950260" cy="274320"/>
          </a:xfrm>
          <a:prstGeom prst="rect">
            <a:avLst/>
          </a:prstGeom>
        </p:spPr>
        <p:txBody>
          <a:bodyPr vert="horz" lIns="91440" tIns="45720" rIns="91440" bIns="45720" rtlCol="0" anchor="ctr">
            <a:noAutofit/>
          </a:bodyPr>
          <a:lstStyle>
            <a:lvl1pPr algn="l">
              <a:defRPr sz="1200" spc="300" baseline="0">
                <a:solidFill>
                  <a:schemeClr val="tx1"/>
                </a:solidFill>
                <a:latin typeface="Gill Sans Nova Light" panose="020B0302020104020203" pitchFamily="34" charset="0"/>
              </a:defRPr>
            </a:lvl1pPr>
          </a:lstStyle>
          <a:p>
            <a:r>
              <a:rPr lang="en-US"/>
              <a:t>20XX</a:t>
            </a:r>
            <a:endParaRPr lang="en-US" dirty="0"/>
          </a:p>
        </p:txBody>
      </p:sp>
      <p:sp>
        <p:nvSpPr>
          <p:cNvPr id="2" name="Title Placeholder 1">
            <a:extLst>
              <a:ext uri="{FF2B5EF4-FFF2-40B4-BE49-F238E27FC236}">
                <a16:creationId xmlns:a16="http://schemas.microsoft.com/office/drawing/2014/main" id="{03922ECB-9F56-BDF6-8792-01F55B2EA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B62B5B1-8D0B-68C6-B628-3FF8E5DCD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BEF9CC0-D93B-C416-BCCE-87441F99C058}"/>
              </a:ext>
            </a:extLst>
          </p:cNvPr>
          <p:cNvSpPr>
            <a:spLocks noGrp="1"/>
          </p:cNvSpPr>
          <p:nvPr>
            <p:ph type="sldNum" sz="quarter" idx="4"/>
          </p:nvPr>
        </p:nvSpPr>
        <p:spPr>
          <a:xfrm>
            <a:off x="616640" y="6517634"/>
            <a:ext cx="950258" cy="274320"/>
          </a:xfrm>
          <a:prstGeom prst="rect">
            <a:avLst/>
          </a:prstGeom>
        </p:spPr>
        <p:txBody>
          <a:bodyPr vert="horz" lIns="91440" tIns="45720" rIns="91440" bIns="45720" rtlCol="0" anchor="ctr">
            <a:noAutofit/>
          </a:bodyPr>
          <a:lstStyle>
            <a:lvl1pPr algn="l">
              <a:defRPr sz="1200" spc="300" baseline="0">
                <a:solidFill>
                  <a:schemeClr val="tx1"/>
                </a:solidFill>
                <a:latin typeface="Gill Sans Nova Light" panose="020B0302020104020203" pitchFamily="34" charset="0"/>
              </a:defRPr>
            </a:lvl1pPr>
          </a:lstStyle>
          <a:p>
            <a:fld id="{84D792B7-0397-C047-AE12-1A03F7E3DC83}" type="slidenum">
              <a:rPr lang="en-US" smtClean="0"/>
              <a:pPr/>
              <a:t>‹#›</a:t>
            </a:fld>
            <a:endParaRPr lang="en-US" dirty="0"/>
          </a:p>
        </p:txBody>
      </p:sp>
      <p:sp>
        <p:nvSpPr>
          <p:cNvPr id="13" name="Footer Placeholder 4">
            <a:extLst>
              <a:ext uri="{FF2B5EF4-FFF2-40B4-BE49-F238E27FC236}">
                <a16:creationId xmlns:a16="http://schemas.microsoft.com/office/drawing/2014/main" id="{54253F60-8B31-6272-41B3-5C95D6A908C3}"/>
              </a:ext>
            </a:extLst>
          </p:cNvPr>
          <p:cNvSpPr>
            <a:spLocks noGrp="1"/>
          </p:cNvSpPr>
          <p:nvPr>
            <p:ph type="ftr" sz="quarter" idx="3"/>
          </p:nvPr>
        </p:nvSpPr>
        <p:spPr>
          <a:xfrm>
            <a:off x="4808250" y="6517634"/>
            <a:ext cx="2572870" cy="274320"/>
          </a:xfrm>
          <a:prstGeom prst="rect">
            <a:avLst/>
          </a:prstGeom>
        </p:spPr>
        <p:txBody>
          <a:bodyPr vert="horz" lIns="91440" tIns="45720" rIns="91440" bIns="45720" rtlCol="0" anchor="ctr">
            <a:noAutofit/>
          </a:bodyPr>
          <a:lstStyle>
            <a:lvl1pPr algn="ctr">
              <a:defRPr sz="1200" spc="300" baseline="0">
                <a:solidFill>
                  <a:schemeClr val="tx1"/>
                </a:solidFill>
                <a:latin typeface="Gill Sans Nova Light" panose="020B0302020104020203" pitchFamily="34" charset="0"/>
              </a:defRPr>
            </a:lvl1pPr>
          </a:lstStyle>
          <a:p>
            <a:r>
              <a:rPr lang="en-US"/>
              <a:t>presentation title</a:t>
            </a:r>
            <a:endParaRPr lang="en-US" dirty="0"/>
          </a:p>
        </p:txBody>
      </p:sp>
    </p:spTree>
    <p:extLst>
      <p:ext uri="{BB962C8B-B14F-4D97-AF65-F5344CB8AC3E}">
        <p14:creationId xmlns:p14="http://schemas.microsoft.com/office/powerpoint/2010/main" val="1053202087"/>
      </p:ext>
    </p:extLst>
  </p:cSld>
  <p:clrMap bg1="dk1" tx1="lt1" bg2="dk2" tx2="lt2" accent1="accent1" accent2="accent2" accent3="accent3" accent4="accent4" accent5="accent5" accent6="accent6" hlink="hlink" folHlink="folHlink"/>
  <p:sldLayoutIdLst>
    <p:sldLayoutId id="2147483669"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7" r:id="rId10"/>
    <p:sldLayoutId id="2147483666" r:id="rId11"/>
    <p:sldLayoutId id="2147483665" r:id="rId12"/>
    <p:sldLayoutId id="2147483653" r:id="rId13"/>
    <p:sldLayoutId id="2147483664" r:id="rId14"/>
    <p:sldLayoutId id="2147483671" r:id="rId15"/>
    <p:sldLayoutId id="2147483663" r:id="rId16"/>
    <p:sldLayoutId id="2147483662" r:id="rId17"/>
    <p:sldLayoutId id="2147483654" r:id="rId18"/>
    <p:sldLayoutId id="2147483655" r:id="rId19"/>
  </p:sldLayoutIdLst>
  <p:hf hd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850392" indent="-283464"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1417320" indent="-283464"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Rectangle 3"/>
          <p:cNvSpPr/>
          <p:nvPr/>
        </p:nvSpPr>
        <p:spPr>
          <a:xfrm>
            <a:off x="0" y="0"/>
            <a:ext cx="12192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1219200" y="342900"/>
            <a:ext cx="9753600" cy="3429000"/>
          </a:xfrm>
          <a:prstGeom prst="rect">
            <a:avLst/>
          </a:prstGeom>
          <a:noFill/>
        </p:spPr>
        <p:txBody>
          <a:bodyPr wrap="square">
            <a:spAutoFit/>
          </a:bodyPr>
          <a:lstStyle/>
          <a:p>
            <a:pPr algn="ctr">
              <a:defRPr sz="3000" b="1" i="0" u="none">
                <a:solidFill>
                  <a:srgbClr val="000000"/>
                </a:solidFill>
              </a:defRPr>
            </a:pPr>
            <a:r>
              <a:t>Blacktown Chinese Christian Church</a:t>
            </a:r>
          </a:p>
        </p:txBody>
      </p:sp>
      <p:sp>
        <p:nvSpPr>
          <p:cNvPr id="6" name="TextBox 5"/>
          <p:cNvSpPr txBox="1"/>
          <p:nvPr/>
        </p:nvSpPr>
        <p:spPr>
          <a:xfrm>
            <a:off x="1219200" y="1028700"/>
            <a:ext cx="9753600" cy="3429000"/>
          </a:xfrm>
          <a:prstGeom prst="rect">
            <a:avLst/>
          </a:prstGeom>
          <a:noFill/>
        </p:spPr>
        <p:txBody>
          <a:bodyPr wrap="square">
            <a:spAutoFit/>
          </a:bodyPr>
          <a:lstStyle/>
          <a:p>
            <a:pPr algn="ctr">
              <a:defRPr sz="2300" b="1" i="0" u="none">
                <a:solidFill>
                  <a:srgbClr val="000000"/>
                </a:solidFill>
              </a:defRPr>
            </a:pPr>
            <a:r>
              <a:t>Welcome to Our English Service</a:t>
            </a:r>
            <a:br/>
            <a:r>
              <a:t>26.10.2025</a:t>
            </a:r>
          </a:p>
        </p:txBody>
      </p:sp>
      <p:sp>
        <p:nvSpPr>
          <p:cNvPr id="7" name="TextBox 6"/>
          <p:cNvSpPr txBox="1"/>
          <p:nvPr/>
        </p:nvSpPr>
        <p:spPr>
          <a:xfrm>
            <a:off x="1219200" y="2400300"/>
            <a:ext cx="9753600" cy="3429000"/>
          </a:xfrm>
          <a:prstGeom prst="rect">
            <a:avLst/>
          </a:prstGeom>
          <a:noFill/>
        </p:spPr>
        <p:txBody>
          <a:bodyPr wrap="square">
            <a:spAutoFit/>
          </a:bodyPr>
          <a:lstStyle/>
          <a:p>
            <a:pPr algn="ctr">
              <a:defRPr sz="2000" b="1" i="0" u="sng">
                <a:solidFill>
                  <a:srgbClr val="7030A0"/>
                </a:solidFill>
              </a:defRPr>
            </a:pPr>
            <a:r>
              <a:t>English Service 9:45 – 11:00 am</a:t>
            </a:r>
          </a:p>
        </p:txBody>
      </p:sp>
      <p:sp>
        <p:nvSpPr>
          <p:cNvPr id="8" name="TextBox 7"/>
          <p:cNvSpPr txBox="1"/>
          <p:nvPr/>
        </p:nvSpPr>
        <p:spPr>
          <a:xfrm>
            <a:off x="1219200" y="2743200"/>
            <a:ext cx="9753600" cy="3429000"/>
          </a:xfrm>
          <a:prstGeom prst="rect">
            <a:avLst/>
          </a:prstGeom>
          <a:noFill/>
        </p:spPr>
        <p:txBody>
          <a:bodyPr wrap="square">
            <a:spAutoFit/>
          </a:bodyPr>
          <a:lstStyle/>
          <a:p>
            <a:pPr algn="l">
              <a:defRPr sz="2000" b="1" i="0" u="none">
                <a:solidFill>
                  <a:srgbClr val="000000"/>
                </a:solidFill>
              </a:defRPr>
            </a:pPr>
            <a:r>
              <a:t>Worship Songs:</a:t>
            </a:r>
            <a:br/>
            <a:br/>
            <a:br/>
            <a:br/>
            <a:r>
              <a:t>Passage:</a:t>
            </a:r>
            <a:br/>
            <a:r>
              <a:t>Speaker:</a:t>
            </a:r>
            <a:br/>
            <a:r>
              <a:t>Topic:</a:t>
            </a:r>
            <a:br/>
            <a:r>
              <a:t>Response Song:</a:t>
            </a:r>
            <a:br/>
            <a:r>
              <a:t>Announcements and Closing Prayer</a:t>
            </a:r>
            <a:br/>
            <a:r>
              <a:t>Benediction</a:t>
            </a:r>
          </a:p>
        </p:txBody>
      </p:sp>
      <p:sp>
        <p:nvSpPr>
          <p:cNvPr id="9" name="TextBox 8"/>
          <p:cNvSpPr txBox="1"/>
          <p:nvPr/>
        </p:nvSpPr>
        <p:spPr>
          <a:xfrm>
            <a:off x="1219200" y="2743200"/>
            <a:ext cx="9753600" cy="3429000"/>
          </a:xfrm>
          <a:prstGeom prst="rect">
            <a:avLst/>
          </a:prstGeom>
          <a:noFill/>
        </p:spPr>
        <p:txBody>
          <a:bodyPr wrap="square">
            <a:spAutoFit/>
          </a:bodyPr>
          <a:lstStyle/>
          <a:p>
            <a:pPr algn="ctr">
              <a:defRPr sz="2000" b="0" i="0" u="none">
                <a:solidFill>
                  <a:srgbClr val="000000"/>
                </a:solidFill>
              </a:defRPr>
            </a:pPr>
            <a:r>
              <a:t>He Is Lord He is Risen From The Dead</a:t>
            </a:r>
            <a:br/>
            <a:r>
              <a:t>Ancient of days</a:t>
            </a:r>
            <a:br/>
            <a:r>
              <a:t>Lord I need you</a:t>
            </a:r>
            <a:br/>
            <a:r>
              <a:t>Good good father</a:t>
            </a:r>
            <a:br/>
            <a:r>
              <a:t>James 1:1-18</a:t>
            </a:r>
            <a:br/>
            <a:r>
              <a:t>Jenny Williams</a:t>
            </a:r>
            <a:br/>
            <a:r>
              <a:t>The A B C of James</a:t>
            </a:r>
            <a:br/>
            <a:r>
              <a:t>TBA</a:t>
            </a:r>
            <a:br/>
            <a:b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Every tongue in heaven and earth shall declare Your glory</a:t>
            </a:r>
          </a:p>
          <a:p>
            <a:pPr algn="ctr">
              <a:defRPr sz="3300" b="0"/>
            </a:pPr>
            <a:r>
              <a:t>Every knee shall bow at Your throne in worship</a:t>
            </a:r>
          </a:p>
          <a:p>
            <a:pPr algn="ctr">
              <a:defRPr sz="3300" b="0"/>
            </a:pPr>
            <a:r>
              <a:t>You will be exalted, oh, God</a:t>
            </a:r>
          </a:p>
          <a:p>
            <a:pPr algn="ctr">
              <a:defRPr sz="3300" b="0"/>
            </a:pPr>
            <a:r>
              <a:t>And Your kingdom shall not pass away</a:t>
            </a:r>
          </a:p>
          <a:p>
            <a:pPr algn="ctr">
              <a:defRPr sz="3300" b="0"/>
            </a:pP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ancient of days</a:t>
            </a:r>
          </a:p>
          <a:p>
            <a:pPr algn="ctr">
              <a:defRPr sz="3300" b="0"/>
            </a:pP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Blessing and honor, glory and power</a:t>
            </a:r>
          </a:p>
          <a:p>
            <a:pPr algn="ctr">
              <a:defRPr sz="3300" b="0"/>
            </a:pPr>
            <a:r>
              <a:t>Be unto the ancient of days</a:t>
            </a:r>
          </a:p>
          <a:p>
            <a:pPr algn="ctr">
              <a:defRPr sz="3300" b="0"/>
            </a:pPr>
            <a:r>
              <a:t>From every nation, all of creation</a:t>
            </a:r>
          </a:p>
          <a:p>
            <a:pPr algn="ctr">
              <a:defRPr sz="3300" b="0"/>
            </a:pPr>
            <a:r>
              <a:t>Bow before the ancient of days</a:t>
            </a:r>
          </a:p>
          <a:p>
            <a:pPr algn="ctr">
              <a:defRPr sz="3300" b="0"/>
            </a:pP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Every tongue in heaven and earth shall declare Your glory</a:t>
            </a:r>
          </a:p>
          <a:p>
            <a:pPr algn="ctr">
              <a:defRPr sz="3300" b="0"/>
            </a:pPr>
            <a:r>
              <a:t>Every knee shall bow at Your throne in worship</a:t>
            </a:r>
          </a:p>
          <a:p>
            <a:pPr algn="ctr">
              <a:defRPr sz="3300" b="0"/>
            </a:pPr>
            <a:r>
              <a:t>You will be exalted, oh, God</a:t>
            </a:r>
          </a:p>
          <a:p>
            <a:pPr algn="ctr">
              <a:defRPr sz="3300" b="0"/>
            </a:pPr>
            <a:r>
              <a:t>And Your kingdom shall not pass away</a:t>
            </a:r>
          </a:p>
          <a:p>
            <a:pPr algn="ctr">
              <a:defRPr sz="3300" b="0"/>
            </a:pP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ancient of days</a:t>
            </a:r>
          </a:p>
          <a:p>
            <a:pPr algn="ctr">
              <a:defRPr sz="3300" b="0"/>
            </a:pPr>
            <a:r>
              <a:t>Oh, ancient of days</a:t>
            </a:r>
          </a:p>
          <a:p>
            <a:pPr algn="ctr">
              <a:defRPr sz="3300" b="0"/>
            </a:pP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Your kingdom shall reign over all the earth</a:t>
            </a:r>
          </a:p>
          <a:p>
            <a:pPr algn="ctr">
              <a:defRPr sz="3300" b="0"/>
            </a:pPr>
            <a:r>
              <a:t>Sing unto the ancient of days</a:t>
            </a:r>
          </a:p>
          <a:p>
            <a:pPr algn="ctr">
              <a:defRPr sz="3300" b="0"/>
            </a:pPr>
            <a:r>
              <a:t>For none can compare to Your matchless worth</a:t>
            </a:r>
          </a:p>
          <a:p>
            <a:pPr algn="ctr">
              <a:defRPr sz="3300" b="0"/>
            </a:pPr>
            <a:r>
              <a:t>Sing unto the ancient of days</a:t>
            </a:r>
          </a:p>
          <a:p>
            <a:pPr algn="ctr">
              <a:defRPr sz="3300" b="0"/>
            </a:pP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Every tongue in heaven and earth shall declare Your glory</a:t>
            </a:r>
          </a:p>
          <a:p>
            <a:pPr algn="ctr">
              <a:defRPr sz="3300" b="0"/>
            </a:pPr>
            <a:r>
              <a:t>Every knee shall bow at Your throne in worship</a:t>
            </a:r>
          </a:p>
          <a:p>
            <a:pPr algn="ctr">
              <a:defRPr sz="3300" b="0"/>
            </a:pPr>
            <a:r>
              <a:t>You will be exalted, oh, God</a:t>
            </a:r>
          </a:p>
          <a:p>
            <a:pPr algn="ctr">
              <a:defRPr sz="3300" b="0"/>
            </a:pPr>
            <a:r>
              <a:t>And Your kingdom shall not pass away</a:t>
            </a:r>
          </a:p>
          <a:p>
            <a:pPr algn="ctr">
              <a:defRPr sz="3300" b="0"/>
            </a:pP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ancient of days</a:t>
            </a:r>
          </a:p>
          <a:p>
            <a:pPr algn="ctr">
              <a:defRPr sz="3300" b="0"/>
            </a:pPr>
            <a:r>
              <a:t>Oh, ancient of days</a:t>
            </a:r>
          </a:p>
          <a:p>
            <a:pPr algn="ctr">
              <a:defRPr sz="3300" b="0"/>
            </a:pP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your kingdom shall rain over all the earth</a:t>
            </a:r>
          </a:p>
          <a:p>
            <a:pPr algn="ctr">
              <a:defRPr sz="3300" b="0"/>
            </a:pPr>
            <a:r>
              <a:t>Sing unto the ancient of days</a:t>
            </a:r>
          </a:p>
          <a:p>
            <a:pPr algn="ctr">
              <a:defRPr sz="3300" b="0"/>
            </a:pPr>
            <a:r>
              <a:t>For none can compare to Your matchless worth</a:t>
            </a:r>
          </a:p>
          <a:p>
            <a:pPr algn="ctr">
              <a:defRPr sz="3300" b="0"/>
            </a:pPr>
            <a:r>
              <a:t>Sing unto the ancient of days</a:t>
            </a:r>
          </a:p>
          <a:p>
            <a:pPr algn="ctr">
              <a:defRPr sz="3300" b="0"/>
            </a:pP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your kingdom shall rain over all the earth</a:t>
            </a:r>
          </a:p>
          <a:p>
            <a:pPr algn="ctr">
              <a:defRPr sz="3300" b="0"/>
            </a:pPr>
            <a:r>
              <a:t>Sing unto the ancient of days</a:t>
            </a:r>
          </a:p>
          <a:p>
            <a:pPr algn="ctr">
              <a:defRPr sz="3300" b="0"/>
            </a:pP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BCCC english service</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Lord, I Need You</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r>
              <a:t>CCLI Licence No: 5485849</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Lord I come, I confess</a:t>
            </a:r>
          </a:p>
          <a:p>
            <a:pPr algn="ctr">
              <a:defRPr sz="3300" b="0"/>
            </a:pPr>
            <a:r>
              <a:t>Bowing here I find my rest</a:t>
            </a:r>
          </a:p>
          <a:p>
            <a:pPr algn="ctr">
              <a:defRPr sz="3300" b="0"/>
            </a:pPr>
            <a:r>
              <a:t>Without You I fall apart</a:t>
            </a:r>
          </a:p>
          <a:p>
            <a:pPr algn="ctr">
              <a:defRPr sz="3300" b="0"/>
            </a:pPr>
            <a:r>
              <a:t>You're the one that guides my heart</a:t>
            </a:r>
          </a:p>
          <a:p>
            <a:pPr algn="ctr">
              <a:defRPr sz="3300" b="0"/>
            </a:pP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Lord, I need You, oh I need You</a:t>
            </a:r>
          </a:p>
          <a:p>
            <a:pPr algn="ctr">
              <a:defRPr sz="3300" b="0"/>
            </a:pPr>
            <a:r>
              <a:t>Every hour I need You</a:t>
            </a:r>
          </a:p>
          <a:p>
            <a:pPr algn="ctr">
              <a:defRPr sz="3300" b="0"/>
            </a:pPr>
            <a:r>
              <a:t>My one defense, my righteousness</a:t>
            </a:r>
          </a:p>
          <a:p>
            <a:pPr algn="ctr">
              <a:defRPr sz="3300" b="0"/>
            </a:pPr>
            <a:r>
              <a:t>Oh God, how I need You</a:t>
            </a:r>
          </a:p>
          <a:p>
            <a:pPr algn="ctr">
              <a:defRPr sz="3300" b="0"/>
            </a:pP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Where sin runs deep, Your grace is more</a:t>
            </a:r>
          </a:p>
          <a:p>
            <a:pPr algn="ctr">
              <a:defRPr sz="3300" b="0"/>
            </a:pPr>
            <a:r>
              <a:t>Where grace is found is where You are</a:t>
            </a:r>
          </a:p>
          <a:p>
            <a:pPr algn="ctr">
              <a:defRPr sz="3300" b="0"/>
            </a:pPr>
            <a:r>
              <a:t>And where You are Lord I am free</a:t>
            </a:r>
          </a:p>
          <a:p>
            <a:pPr algn="ctr">
              <a:defRPr sz="3300" b="0"/>
            </a:pPr>
            <a:r>
              <a:t>Holiness is Christ in me</a:t>
            </a:r>
          </a:p>
          <a:p>
            <a:pPr algn="ctr">
              <a:defRPr sz="3300" b="0"/>
            </a:pP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Yes where You are Lord I am free</a:t>
            </a:r>
          </a:p>
          <a:p>
            <a:pPr algn="ctr">
              <a:defRPr sz="3300" b="0"/>
            </a:pPr>
            <a:r>
              <a:t>Holiness is Christ in me</a:t>
            </a:r>
          </a:p>
          <a:p>
            <a:pPr algn="ctr">
              <a:defRPr sz="3300" b="0"/>
            </a:pP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Lord, I need You, oh I need You</a:t>
            </a:r>
          </a:p>
          <a:p>
            <a:pPr algn="ctr">
              <a:defRPr sz="3300" b="0"/>
            </a:pPr>
            <a:r>
              <a:t>Every hour I need You</a:t>
            </a:r>
          </a:p>
          <a:p>
            <a:pPr algn="ctr">
              <a:defRPr sz="3300" b="0"/>
            </a:pPr>
            <a:r>
              <a:t>My one defense, my righteousness</a:t>
            </a:r>
          </a:p>
          <a:p>
            <a:pPr algn="ctr">
              <a:defRPr sz="3300" b="0"/>
            </a:pPr>
            <a:r>
              <a:t>Oh God, how I need You</a:t>
            </a:r>
          </a:p>
          <a:p>
            <a:pPr algn="ctr">
              <a:defRPr sz="3300" b="0"/>
            </a:pP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So teach my song to rise to You</a:t>
            </a:r>
          </a:p>
          <a:p>
            <a:pPr algn="ctr">
              <a:defRPr sz="3300" b="0"/>
            </a:pPr>
            <a:r>
              <a:t>When temptation comes my way</a:t>
            </a:r>
          </a:p>
          <a:p>
            <a:pPr algn="ctr">
              <a:defRPr sz="3300" b="0"/>
            </a:pPr>
            <a:r>
              <a:t>And when I cannot stand I'll fall on You</a:t>
            </a:r>
          </a:p>
          <a:p>
            <a:pPr algn="ctr">
              <a:defRPr sz="3300" b="0"/>
            </a:pPr>
            <a:r>
              <a:t>Jesus You're my hope and stay</a:t>
            </a:r>
          </a:p>
          <a:p>
            <a:pPr algn="ctr">
              <a:defRPr sz="3300" b="0"/>
            </a:pP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when I cannot stand I'll fall on You</a:t>
            </a:r>
          </a:p>
          <a:p>
            <a:pPr algn="ctr">
              <a:defRPr sz="3300" b="0"/>
            </a:pPr>
            <a:r>
              <a:t>Jesus You're my hope and stay</a:t>
            </a:r>
          </a:p>
          <a:p>
            <a:pPr algn="ctr">
              <a:defRPr sz="3300" b="0"/>
            </a:pP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Lord, I need You, oh I need You</a:t>
            </a:r>
          </a:p>
          <a:p>
            <a:pPr algn="ctr">
              <a:defRPr sz="3300" b="0"/>
            </a:pPr>
            <a:r>
              <a:t>Every hour I need You</a:t>
            </a:r>
          </a:p>
          <a:p>
            <a:pPr algn="ctr">
              <a:defRPr sz="3300" b="0"/>
            </a:pPr>
            <a:r>
              <a:t>My one defense, my righteousness</a:t>
            </a:r>
          </a:p>
          <a:p>
            <a:pPr algn="ctr">
              <a:defRPr sz="3300" b="0"/>
            </a:pPr>
            <a:r>
              <a:t>Oh God, how I need You</a:t>
            </a:r>
          </a:p>
          <a:p>
            <a:pPr algn="ctr">
              <a:defRPr sz="3300" b="0"/>
            </a:pP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Lord, I need You, oh I need You</a:t>
            </a:r>
          </a:p>
          <a:p>
            <a:pPr algn="ctr">
              <a:defRPr sz="3300" b="0"/>
            </a:pPr>
            <a:r>
              <a:t>Every hour I need You</a:t>
            </a:r>
          </a:p>
          <a:p>
            <a:pPr algn="ctr">
              <a:defRPr sz="3300" b="0"/>
            </a:pPr>
            <a:r>
              <a:t>My one defense, my righteousness</a:t>
            </a:r>
          </a:p>
          <a:p>
            <a:pPr algn="ctr">
              <a:defRPr sz="3300" b="0"/>
            </a:pPr>
            <a:r>
              <a:t>Oh God, how I need You</a:t>
            </a:r>
          </a:p>
          <a:p>
            <a:pPr algn="ctr">
              <a:defRPr sz="3300" b="0"/>
            </a:pP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685800"/>
            <a:ext cx="4876800" cy="5486400"/>
          </a:xfrm>
          <a:prstGeom prst="rect">
            <a:avLst/>
          </a:prstGeom>
          <a:noFill/>
        </p:spPr>
        <p:txBody>
          <a:bodyPr wrap="square">
            <a:spAutoFit/>
          </a:bodyPr>
          <a:lstStyle/>
          <a:p>
            <a:pPr>
              <a:defRPr sz="4000"/>
            </a:pPr>
            <a:r>
              <a:t>Please keep all phones on silent</a:t>
            </a:r>
          </a:p>
        </p:txBody>
      </p:sp>
      <p:pic>
        <p:nvPicPr>
          <p:cNvPr id="5" name="Picture 4" descr="Phone.png"/>
          <p:cNvPicPr>
            <a:picLocks noChangeAspect="1"/>
          </p:cNvPicPr>
          <p:nvPr/>
        </p:nvPicPr>
        <p:blipFill>
          <a:blip r:embed="rId2"/>
          <a:stretch>
            <a:fillRect/>
          </a:stretch>
        </p:blipFill>
        <p:spPr>
          <a:xfrm>
            <a:off x="6019800" y="685800"/>
            <a:ext cx="5486400" cy="5486400"/>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Good Good Father</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r>
              <a:t>Anthony Brown, Pat Barrett  © 2014 Capitol CMG Paragon (Admin. by SHOUT! Music Publishing Australia) Common Hymnal Digital (Admin. by SHOUT! Music Publishing Australia) CCLI Licence No. 5485849 . CCLI Song number: 7036612</a:t>
            </a:r>
          </a:p>
        </p:txBody>
      </p:sp>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I've heard a thousand stories of</a:t>
            </a:r>
          </a:p>
          <a:p>
            <a:pPr algn="ctr">
              <a:defRPr sz="3300" b="0"/>
            </a:pPr>
            <a:r>
              <a:t>What they think You're like</a:t>
            </a:r>
          </a:p>
          <a:p>
            <a:pPr algn="ctr">
              <a:defRPr sz="3300" b="0"/>
            </a:pPr>
            <a:r>
              <a:t>But I've heard the tender whisper of</a:t>
            </a:r>
          </a:p>
          <a:p>
            <a:pPr algn="ctr">
              <a:defRPr sz="3300" b="0"/>
            </a:pPr>
            <a:r>
              <a:t>Love in the dead of night</a:t>
            </a:r>
          </a:p>
          <a:p>
            <a:pPr algn="ctr">
              <a:defRPr sz="3300" b="0"/>
            </a:pPr>
          </a:p>
        </p:txBody>
      </p:sp>
    </p:spTree>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You tell me that You're pleased</a:t>
            </a:r>
          </a:p>
          <a:p>
            <a:pPr algn="ctr">
              <a:defRPr sz="3300" b="0"/>
            </a:pPr>
            <a:r>
              <a:t>And that I'm never alone</a:t>
            </a:r>
          </a:p>
          <a:p>
            <a:pPr algn="ctr">
              <a:defRPr sz="3300" b="0"/>
            </a:pPr>
          </a:p>
        </p:txBody>
      </p:sp>
    </p:spTree>
  </p:cSld>
  <p:clrMapOvr>
    <a:masterClrMapping/>
  </p:clrMapOvr>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You're a Good, Good Father</a:t>
            </a:r>
          </a:p>
          <a:p>
            <a:pPr algn="ctr">
              <a:defRPr sz="3300" b="0"/>
            </a:pPr>
            <a:r>
              <a:t>It's who You are</a:t>
            </a:r>
          </a:p>
          <a:p>
            <a:pPr algn="ctr">
              <a:defRPr sz="3300" b="0"/>
            </a:pPr>
            <a:r>
              <a:t>It's who You are</a:t>
            </a:r>
          </a:p>
          <a:p>
            <a:pPr algn="ctr">
              <a:defRPr sz="3300" b="0"/>
            </a:pPr>
            <a:r>
              <a:t>It's who You are</a:t>
            </a:r>
          </a:p>
          <a:p>
            <a:pPr algn="ctr">
              <a:defRPr sz="3300" b="0"/>
            </a:pPr>
          </a:p>
        </p:txBody>
      </p:sp>
    </p:spTree>
  </p:cSld>
  <p:clrMapOvr>
    <a:masterClrMapping/>
  </p:clrMapOvr>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I'm loved by You</a:t>
            </a:r>
          </a:p>
          <a:p>
            <a:pPr algn="ctr">
              <a:defRPr sz="3300" b="0"/>
            </a:pPr>
            <a:r>
              <a:t>It's who I am</a:t>
            </a:r>
          </a:p>
          <a:p>
            <a:pPr algn="ctr">
              <a:defRPr sz="3300" b="0"/>
            </a:pPr>
            <a:r>
              <a:t>It's who I am</a:t>
            </a:r>
          </a:p>
          <a:p>
            <a:pPr algn="ctr">
              <a:defRPr sz="3300" b="0"/>
            </a:pPr>
            <a:r>
              <a:t>It's who I am</a:t>
            </a:r>
          </a:p>
          <a:p>
            <a:pPr algn="ctr">
              <a:defRPr sz="3300" b="0"/>
            </a:pPr>
          </a:p>
        </p:txBody>
      </p:sp>
    </p:spTree>
  </p:cSld>
  <p:clrMapOvr>
    <a:masterClrMapping/>
  </p:clrMapOvr>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I've seen many searching for answers far and wide</a:t>
            </a:r>
          </a:p>
          <a:p>
            <a:pPr algn="ctr">
              <a:defRPr sz="3300" b="0"/>
            </a:pPr>
            <a:r>
              <a:t>But I know we're all searching</a:t>
            </a:r>
          </a:p>
          <a:p>
            <a:pPr algn="ctr">
              <a:defRPr sz="3300" b="0"/>
            </a:pPr>
            <a:r>
              <a:t>For answers only You provide</a:t>
            </a:r>
          </a:p>
          <a:p>
            <a:pPr algn="ctr">
              <a:defRPr sz="3300" b="0"/>
            </a:pPr>
            <a:r>
              <a:t>Cause You know just what we need, before we say a word</a:t>
            </a:r>
          </a:p>
          <a:p>
            <a:pPr algn="ctr">
              <a:defRPr sz="3300" b="0"/>
            </a:pPr>
          </a:p>
        </p:txBody>
      </p:sp>
    </p:spTree>
  </p:cSld>
  <p:clrMapOvr>
    <a:masterClrMapping/>
  </p:clrMapOvr>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You're a Good, Good Father</a:t>
            </a:r>
          </a:p>
          <a:p>
            <a:pPr algn="ctr">
              <a:defRPr sz="3300" b="0"/>
            </a:pPr>
            <a:r>
              <a:t>It's who You are</a:t>
            </a:r>
          </a:p>
          <a:p>
            <a:pPr algn="ctr">
              <a:defRPr sz="3300" b="0"/>
            </a:pPr>
            <a:r>
              <a:t>It's who You are</a:t>
            </a:r>
          </a:p>
          <a:p>
            <a:pPr algn="ctr">
              <a:defRPr sz="3300" b="0"/>
            </a:pPr>
            <a:r>
              <a:t>It's who You are</a:t>
            </a:r>
          </a:p>
          <a:p>
            <a:pPr algn="ctr">
              <a:defRPr sz="3300" b="0"/>
            </a:pPr>
          </a:p>
        </p:txBody>
      </p:sp>
    </p:spTree>
  </p:cSld>
  <p:clrMapOvr>
    <a:masterClrMapping/>
  </p:clrMapOvr>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I'm loved by You</a:t>
            </a:r>
          </a:p>
          <a:p>
            <a:pPr algn="ctr">
              <a:defRPr sz="3300" b="0"/>
            </a:pPr>
            <a:r>
              <a:t>It's who I am</a:t>
            </a:r>
          </a:p>
          <a:p>
            <a:pPr algn="ctr">
              <a:defRPr sz="3300" b="0"/>
            </a:pPr>
            <a:r>
              <a:t>It's who I am</a:t>
            </a:r>
          </a:p>
          <a:p>
            <a:pPr algn="ctr">
              <a:defRPr sz="3300" b="0"/>
            </a:pPr>
            <a:r>
              <a:t>It's who I am</a:t>
            </a:r>
          </a:p>
          <a:p>
            <a:pPr algn="ctr">
              <a:defRPr sz="3300" b="0"/>
            </a:pPr>
          </a:p>
        </p:txBody>
      </p:sp>
    </p:spTree>
  </p:cSld>
  <p:clrMapOvr>
    <a:masterClrMapping/>
  </p:clrMapOvr>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 are perfect in all of Your ways</a:t>
            </a:r>
          </a:p>
          <a:p>
            <a:pPr algn="ctr">
              <a:defRPr sz="3300" b="0"/>
            </a:pPr>
            <a:r>
              <a:t>You are perfect in all of Your ways</a:t>
            </a:r>
          </a:p>
          <a:p>
            <a:pPr algn="ctr">
              <a:defRPr sz="3300" b="0"/>
            </a:pPr>
            <a:r>
              <a:t>You are perfect in all of Your ways</a:t>
            </a:r>
          </a:p>
          <a:p>
            <a:pPr algn="ctr">
              <a:defRPr sz="3300" b="0"/>
            </a:pPr>
            <a:r>
              <a:t>To us</a:t>
            </a:r>
          </a:p>
          <a:p>
            <a:pPr algn="ctr">
              <a:defRPr sz="3300" b="0"/>
            </a:pPr>
          </a:p>
        </p:txBody>
      </p:sp>
    </p:spTree>
  </p:cSld>
  <p:clrMapOvr>
    <a:masterClrMapping/>
  </p:clrMapOvr>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 are perfect in all of Your ways</a:t>
            </a:r>
          </a:p>
          <a:p>
            <a:pPr algn="ctr">
              <a:defRPr sz="3300" b="0"/>
            </a:pPr>
            <a:r>
              <a:t>You are perfect in all of Your ways</a:t>
            </a:r>
          </a:p>
          <a:p>
            <a:pPr algn="ctr">
              <a:defRPr sz="3300" b="0"/>
            </a:pPr>
            <a:r>
              <a:t>You are perfect in all of Your ways</a:t>
            </a:r>
          </a:p>
          <a:p>
            <a:pPr algn="ctr">
              <a:defRPr sz="3300" b="0"/>
            </a:pPr>
            <a:r>
              <a:t>To us</a:t>
            </a:r>
          </a:p>
          <a:p>
            <a:pPr algn="ctr">
              <a:defRPr sz="3300" b="0"/>
            </a:pP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He Is Lord (Hymn)</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r>
              <a:t>CCLI Licence No: 5485849</a:t>
            </a:r>
          </a:p>
        </p:txBody>
      </p:sp>
    </p:spTree>
  </p:cSld>
  <p:clrMapOvr>
    <a:masterClrMapping/>
  </p:clrMapOvr>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Oh, it's love so undeniable</a:t>
            </a:r>
          </a:p>
          <a:p>
            <a:pPr algn="ctr">
              <a:defRPr sz="3300" b="0"/>
            </a:pPr>
            <a:r>
              <a:t>I, I can hardly speak</a:t>
            </a:r>
          </a:p>
          <a:p>
            <a:pPr algn="ctr">
              <a:defRPr sz="3300" b="0"/>
            </a:pPr>
            <a:r>
              <a:t>Peace so unexplainable</a:t>
            </a:r>
          </a:p>
          <a:p>
            <a:pPr algn="ctr">
              <a:defRPr sz="3300" b="0"/>
            </a:pPr>
            <a:r>
              <a:t>I, I can hardly think</a:t>
            </a:r>
          </a:p>
          <a:p>
            <a:pPr algn="ctr">
              <a:defRPr sz="3300" b="0"/>
            </a:pPr>
          </a:p>
        </p:txBody>
      </p:sp>
    </p:spTree>
  </p:cSld>
  <p:clrMapOvr>
    <a:masterClrMapping/>
  </p:clrMapOvr>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As You call me deeper still</a:t>
            </a:r>
          </a:p>
          <a:p>
            <a:pPr algn="ctr">
              <a:defRPr sz="3300" b="0"/>
            </a:pPr>
            <a:r>
              <a:t>As You call me deeper still</a:t>
            </a:r>
          </a:p>
          <a:p>
            <a:pPr algn="ctr">
              <a:defRPr sz="3300" b="0"/>
            </a:pPr>
            <a:r>
              <a:t>As You call me deeper still</a:t>
            </a:r>
          </a:p>
          <a:p>
            <a:pPr algn="ctr">
              <a:defRPr sz="3300" b="0"/>
            </a:pPr>
            <a:r>
              <a:t>Into love, love, love</a:t>
            </a:r>
          </a:p>
          <a:p>
            <a:pPr algn="ctr">
              <a:defRPr sz="3300" b="0"/>
            </a:pPr>
          </a:p>
        </p:txBody>
      </p:sp>
    </p:spTree>
  </p:cSld>
  <p:clrMapOvr>
    <a:masterClrMapping/>
  </p:clrMapOvr>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You're a Good, Good Father</a:t>
            </a:r>
          </a:p>
          <a:p>
            <a:pPr algn="ctr">
              <a:defRPr sz="3300" b="0"/>
            </a:pPr>
            <a:r>
              <a:t>It's who You are</a:t>
            </a:r>
          </a:p>
          <a:p>
            <a:pPr algn="ctr">
              <a:defRPr sz="3300" b="0"/>
            </a:pPr>
            <a:r>
              <a:t>It's who You are</a:t>
            </a:r>
          </a:p>
          <a:p>
            <a:pPr algn="ctr">
              <a:defRPr sz="3300" b="0"/>
            </a:pPr>
            <a:r>
              <a:t>It's who You are</a:t>
            </a:r>
          </a:p>
          <a:p>
            <a:pPr algn="ctr">
              <a:defRPr sz="3300" b="0"/>
            </a:pPr>
          </a:p>
        </p:txBody>
      </p:sp>
    </p:spTree>
  </p:cSld>
  <p:clrMapOvr>
    <a:masterClrMapping/>
  </p:clrMapOvr>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I'm loved by You</a:t>
            </a:r>
          </a:p>
          <a:p>
            <a:pPr algn="ctr">
              <a:defRPr sz="3300" b="0"/>
            </a:pPr>
            <a:r>
              <a:t>It's who I am</a:t>
            </a:r>
          </a:p>
          <a:p>
            <a:pPr algn="ctr">
              <a:defRPr sz="3300" b="0"/>
            </a:pPr>
            <a:r>
              <a:t>It's who I am</a:t>
            </a:r>
          </a:p>
          <a:p>
            <a:pPr algn="ctr">
              <a:defRPr sz="3300" b="0"/>
            </a:pPr>
            <a:r>
              <a:t>It's who I am</a:t>
            </a:r>
          </a:p>
          <a:p>
            <a:pPr algn="ctr">
              <a:defRPr sz="3300" b="0"/>
            </a:pPr>
          </a:p>
        </p:txBody>
      </p:sp>
    </p:spTree>
  </p:cSld>
  <p:clrMapOvr>
    <a:masterClrMapping/>
  </p:clrMapOvr>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You're a Good, Good Father</a:t>
            </a:r>
          </a:p>
          <a:p>
            <a:pPr algn="ctr">
              <a:defRPr sz="3300" b="0"/>
            </a:pPr>
            <a:r>
              <a:t>It's who You are</a:t>
            </a:r>
          </a:p>
          <a:p>
            <a:pPr algn="ctr">
              <a:defRPr sz="3300" b="0"/>
            </a:pPr>
            <a:r>
              <a:t>It's who You are</a:t>
            </a:r>
          </a:p>
          <a:p>
            <a:pPr algn="ctr">
              <a:defRPr sz="3300" b="0"/>
            </a:pPr>
            <a:r>
              <a:t>It's who You are</a:t>
            </a:r>
          </a:p>
          <a:p>
            <a:pPr algn="ctr">
              <a:defRPr sz="3300" b="0"/>
            </a:pPr>
          </a:p>
        </p:txBody>
      </p:sp>
    </p:spTree>
  </p:cSld>
  <p:clrMapOvr>
    <a:masterClrMapping/>
  </p:clrMapOvr>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I'm loved by You</a:t>
            </a:r>
          </a:p>
          <a:p>
            <a:pPr algn="ctr">
              <a:defRPr sz="3300" b="0"/>
            </a:pPr>
            <a:r>
              <a:t>It's who I am</a:t>
            </a:r>
          </a:p>
          <a:p>
            <a:pPr algn="ctr">
              <a:defRPr sz="3300" b="0"/>
            </a:pPr>
            <a:r>
              <a:t>It's who I am</a:t>
            </a:r>
          </a:p>
          <a:p>
            <a:pPr algn="ctr">
              <a:defRPr sz="3300" b="0"/>
            </a:pPr>
            <a:r>
              <a:t>It's who I am</a:t>
            </a:r>
          </a:p>
          <a:p>
            <a:pPr algn="ctr">
              <a:defRPr sz="3300" b="0"/>
            </a:pPr>
          </a:p>
        </p:txBody>
      </p:sp>
    </p:spTree>
  </p:cSld>
  <p:clrMapOvr>
    <a:masterClrMapping/>
  </p:clrMapOvr>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You're a Good, Good Father</a:t>
            </a:r>
          </a:p>
          <a:p>
            <a:pPr algn="ctr">
              <a:defRPr sz="3300" b="0"/>
            </a:pPr>
            <a:r>
              <a:t>It's who You are</a:t>
            </a:r>
          </a:p>
          <a:p>
            <a:pPr algn="ctr">
              <a:defRPr sz="3300" b="0"/>
            </a:pPr>
            <a:r>
              <a:t>It's who You are</a:t>
            </a:r>
          </a:p>
          <a:p>
            <a:pPr algn="ctr">
              <a:defRPr sz="3300" b="0"/>
            </a:pPr>
            <a:r>
              <a:t>It's who You are</a:t>
            </a:r>
          </a:p>
          <a:p>
            <a:pPr algn="ctr">
              <a:defRPr sz="3300" b="0"/>
            </a:pPr>
          </a:p>
        </p:txBody>
      </p:sp>
    </p:spTree>
  </p:cSld>
  <p:clrMapOvr>
    <a:masterClrMapping/>
  </p:clrMapOvr>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And I'm loved by You</a:t>
            </a:r>
          </a:p>
          <a:p>
            <a:pPr algn="ctr">
              <a:defRPr sz="3300" b="0"/>
            </a:pPr>
            <a:r>
              <a:t>It's who I am</a:t>
            </a:r>
          </a:p>
          <a:p>
            <a:pPr algn="ctr">
              <a:defRPr sz="3300" b="0"/>
            </a:pPr>
            <a:r>
              <a:t>It's who I am</a:t>
            </a:r>
          </a:p>
          <a:p>
            <a:pPr algn="ctr">
              <a:defRPr sz="3300" b="0"/>
            </a:pPr>
            <a:r>
              <a:t>It's who I am</a:t>
            </a:r>
          </a:p>
          <a:p>
            <a:pPr algn="ctr">
              <a:defRPr sz="3300" b="0"/>
            </a:pPr>
          </a:p>
        </p:txBody>
      </p:sp>
    </p:spTree>
  </p:cSld>
  <p:clrMapOvr>
    <a:masterClrMapping/>
  </p:clrMapOvr>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You are perfect in all of Your ways</a:t>
            </a:r>
          </a:p>
          <a:p>
            <a:pPr algn="ctr">
              <a:defRPr sz="3300" b="0"/>
            </a:pPr>
            <a:r>
              <a:t>You are perfect in all of Your ways</a:t>
            </a:r>
          </a:p>
          <a:p>
            <a:pPr algn="ctr">
              <a:defRPr sz="3300" b="0"/>
            </a:pPr>
            <a:r>
              <a:t>You are perfect in all of Your ways</a:t>
            </a:r>
          </a:p>
          <a:p>
            <a:pPr algn="ctr">
              <a:defRPr sz="3300" b="0"/>
            </a:pPr>
            <a:r>
              <a:t>To us</a:t>
            </a:r>
          </a:p>
          <a:p>
            <a:pPr algn="ctr">
              <a:defRPr sz="3300" b="0"/>
            </a:pPr>
          </a:p>
        </p:txBody>
      </p:sp>
    </p:spTree>
  </p:cSld>
  <p:clrMapOvr>
    <a:masterClrMapping/>
  </p:clrMapOvr>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685800"/>
            <a:ext cx="4876800" cy="5486400"/>
          </a:xfrm>
          <a:prstGeom prst="rect">
            <a:avLst/>
          </a:prstGeom>
          <a:noFill/>
        </p:spPr>
        <p:txBody>
          <a:bodyPr wrap="square">
            <a:spAutoFit/>
          </a:bodyPr>
          <a:lstStyle/>
          <a:p>
            <a:pPr>
              <a:defRPr sz="4000"/>
            </a:pPr>
            <a:r>
              <a:t>Bible reading</a:t>
            </a:r>
          </a:p>
        </p:txBody>
      </p:sp>
      <p:pic>
        <p:nvPicPr>
          <p:cNvPr id="5" name="Picture 4" descr="Bible.png"/>
          <p:cNvPicPr>
            <a:picLocks noChangeAspect="1"/>
          </p:cNvPicPr>
          <p:nvPr/>
        </p:nvPicPr>
        <p:blipFill>
          <a:blip r:embed="rId2"/>
          <a:stretch>
            <a:fillRect/>
          </a:stretch>
        </p:blipFill>
        <p:spPr>
          <a:xfrm>
            <a:off x="6019800" y="685800"/>
            <a:ext cx="5486400" cy="54864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He is Lord! He is Lord!</a:t>
            </a:r>
          </a:p>
          <a:p>
            <a:pPr algn="ctr">
              <a:defRPr sz="3300" b="0"/>
            </a:pPr>
            <a:r>
              <a:t>He is risen from the dead and He is Lord!</a:t>
            </a:r>
          </a:p>
          <a:p>
            <a:pPr algn="ctr">
              <a:defRPr sz="3300" b="0"/>
            </a:pPr>
            <a:r>
              <a:t>Ev'ry knee shall bow, ev'ry tongue confess</a:t>
            </a:r>
          </a:p>
          <a:p>
            <a:pPr algn="ctr">
              <a:defRPr sz="3300" b="0"/>
            </a:pPr>
            <a:r>
              <a:t>that Jesus Christ is Lord.</a:t>
            </a:r>
          </a:p>
          <a:p>
            <a:pPr algn="ctr">
              <a:defRPr sz="3300" b="0"/>
            </a:pPr>
          </a:p>
        </p:txBody>
      </p:sp>
    </p:spTree>
  </p:cSld>
  <p:clrMapOvr>
    <a:masterClrMapping/>
  </p:clrMapOvr>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James, a servant of God and of the Lord Jesus Christ,</a:t>
            </a:r>
          </a:p>
          <a:p>
            <a:pPr algn="ctr">
              <a:defRPr sz="3200" b="0"/>
            </a:pPr>
            <a:r>
              <a:t>To the twelve tribes scattered among the nations:</a:t>
            </a:r>
          </a:p>
          <a:p>
            <a:pPr algn="ctr">
              <a:defRPr sz="3200" b="0"/>
            </a:pPr>
            <a:r>
              <a:t>Greetings. </a:t>
            </a:r>
          </a:p>
          <a:p>
            <a:pPr algn="ctr">
              <a:defRPr sz="3200" b="0"/>
            </a:pPr>
            <a:r>
              <a:t>² Consider it pure joy, my brothers and sisters, whenever you face trials of many kinds, </a:t>
            </a:r>
          </a:p>
        </p:txBody>
      </p:sp>
    </p:spTree>
  </p:cSld>
  <p:clrMapOvr>
    <a:masterClrMapping/>
  </p:clrMapOvr>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³ because you know that the testing of your faith produces perseverance. ⁴ Let perseverance finish its work so that you may be mature and complete, not lacking anything. </a:t>
            </a:r>
          </a:p>
        </p:txBody>
      </p:sp>
    </p:spTree>
  </p:cSld>
  <p:clrMapOvr>
    <a:masterClrMapping/>
  </p:clrMapOvr>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⁵ If any of you lacks wisdom, you should ask God, who gives generously to all without finding fault, and it will be given to you. ⁶ But when you ask, you must believe and not doubt, because the one who doubts is like a wave of the sea, blown and tossed by the wind. </a:t>
            </a:r>
          </a:p>
        </p:txBody>
      </p:sp>
    </p:spTree>
  </p:cSld>
  <p:clrMapOvr>
    <a:masterClrMapping/>
  </p:clrMapOvr>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⁷ That person should not expect to receive anything from the Lord. ⁸ Such a person is double-minded and unstable in all they do. </a:t>
            </a:r>
          </a:p>
          <a:p>
            <a:pPr algn="ctr">
              <a:defRPr sz="3200" b="0"/>
            </a:pPr>
          </a:p>
        </p:txBody>
      </p:sp>
    </p:spTree>
  </p:cSld>
  <p:clrMapOvr>
    <a:masterClrMapping/>
  </p:clrMapOvr>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⁹ Believers in humble circumstances ought to take pride in their high position. ¹⁰ But the rich should take pride in their humiliation—since they will pass away like a wild flower. </a:t>
            </a:r>
          </a:p>
        </p:txBody>
      </p:sp>
    </p:spTree>
  </p:cSld>
  <p:clrMapOvr>
    <a:masterClrMapping/>
  </p:clrMapOvr>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¹¹ For the sun rises with scorching heat and withers the plant; its blossom falls and its beauty is destroyed. In the same way, the rich will fade away even while they go about their business. </a:t>
            </a:r>
          </a:p>
          <a:p>
            <a:pPr algn="ctr">
              <a:defRPr sz="3200" b="0"/>
            </a:pPr>
            <a:r>
              <a:t>¹² Blessed is the one who perseveres under trial because, having stood the test, that person will receive the crown of life that the Lord has promised to those who love him. </a:t>
            </a:r>
          </a:p>
          <a:p>
            <a:pPr algn="ctr">
              <a:defRPr sz="3200" b="0"/>
            </a:pPr>
          </a:p>
        </p:txBody>
      </p:sp>
    </p:spTree>
  </p:cSld>
  <p:clrMapOvr>
    <a:masterClrMapping/>
  </p:clrMapOvr>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¹³ When tempted, no one should say, “God is tempting me.” For God cannot be tempted by evil, nor does he tempt anyone; ¹⁴ but each person is tempted when they are dragged away by their own evil desire and enticed. </a:t>
            </a:r>
          </a:p>
        </p:txBody>
      </p:sp>
    </p:spTree>
  </p:cSld>
  <p:clrMapOvr>
    <a:masterClrMapping/>
  </p:clrMapOvr>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¹⁵ Then, after desire has conceived, it gives birth to sin; and sin, when it is full-grown, gives birth to death. </a:t>
            </a:r>
          </a:p>
          <a:p>
            <a:pPr algn="ctr">
              <a:defRPr sz="3200" b="0"/>
            </a:pPr>
            <a:r>
              <a:t>¹⁶ Don’t be deceived, my dear brothers and sisters. </a:t>
            </a:r>
          </a:p>
        </p:txBody>
      </p:sp>
    </p:spTree>
  </p:cSld>
  <p:clrMapOvr>
    <a:masterClrMapping/>
  </p:clrMapOvr>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274320"/>
            <a:ext cx="10972800" cy="1028700"/>
          </a:xfrm>
          <a:prstGeom prst="rect">
            <a:avLst/>
          </a:prstGeom>
          <a:noFill/>
        </p:spPr>
        <p:txBody>
          <a:bodyPr wrap="square">
            <a:spAutoFit/>
          </a:bodyPr>
          <a:lstStyle/>
          <a:p>
            <a:pPr algn="ctr">
              <a:defRPr sz="5000" b="1"/>
            </a:pPr>
            <a:r>
              <a:t>James 1:1-18</a:t>
            </a:r>
          </a:p>
        </p:txBody>
      </p:sp>
      <p:sp>
        <p:nvSpPr>
          <p:cNvPr id="5" name="TextBox 4"/>
          <p:cNvSpPr txBox="1"/>
          <p:nvPr/>
        </p:nvSpPr>
        <p:spPr>
          <a:xfrm>
            <a:off x="609600" y="1303020"/>
            <a:ext cx="10972800" cy="5486400"/>
          </a:xfrm>
          <a:prstGeom prst="rect">
            <a:avLst/>
          </a:prstGeom>
          <a:noFill/>
        </p:spPr>
        <p:txBody>
          <a:bodyPr wrap="square">
            <a:spAutoFit/>
          </a:bodyPr>
          <a:lstStyle/>
          <a:p>
            <a:pPr algn="ctr">
              <a:defRPr sz="3200" b="0"/>
            </a:pPr>
            <a:r>
              <a:t>¹⁷ Every good and perfect gift is from above, coming down from the Father of the heavenly lights, who does not change like shifting shadows. ¹⁸ He chose to give us birth through the word of truth, that we might be a kind of firstfruits of all he created.</a:t>
            </a:r>
          </a:p>
        </p:txBody>
      </p:sp>
    </p:spTree>
  </p:cSld>
  <p:clrMapOvr>
    <a:masterClrMapping/>
  </p:clrMapOvr>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Announcements</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He is Lord! He is Lord!</a:t>
            </a:r>
          </a:p>
          <a:p>
            <a:pPr algn="ctr">
              <a:defRPr sz="3300" b="0"/>
            </a:pPr>
            <a:r>
              <a:t>He is risen from the dead and He is Lord!</a:t>
            </a:r>
          </a:p>
          <a:p>
            <a:pPr algn="ctr">
              <a:defRPr sz="3300" b="0"/>
            </a:pPr>
            <a:r>
              <a:t>Ev'ry knee shall bow, ev'ry tongue confess</a:t>
            </a:r>
          </a:p>
          <a:p>
            <a:pPr algn="ctr">
              <a:defRPr sz="3300" b="0"/>
            </a:pPr>
            <a:r>
              <a:t>that Jesus Christ is Lord.</a:t>
            </a:r>
          </a:p>
          <a:p>
            <a:pPr algn="ctr">
              <a:defRPr sz="3300" b="0"/>
            </a:pPr>
          </a:p>
        </p:txBody>
      </p:sp>
    </p:spTree>
  </p:cSld>
  <p:clrMapOvr>
    <a:masterClrMapping/>
  </p:clrMapOvr>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914400" y="2514600"/>
            <a:ext cx="3657600" cy="914400"/>
          </a:xfrm>
          <a:prstGeom prst="rect">
            <a:avLst/>
          </a:prstGeom>
          <a:noFill/>
        </p:spPr>
        <p:txBody>
          <a:bodyPr wrap="square" lIns="0">
            <a:spAutoFit/>
          </a:bodyPr>
          <a:lstStyle/>
          <a:p/>
          <a:p>
            <a:pPr>
              <a:defRPr sz="5000"/>
            </a:pPr>
            <a:r>
              <a:t>Offering</a:t>
            </a:r>
          </a:p>
        </p:txBody>
      </p:sp>
      <p:sp>
        <p:nvSpPr>
          <p:cNvPr id="5" name="Rounded Rectangle 4"/>
          <p:cNvSpPr/>
          <p:nvPr/>
        </p:nvSpPr>
        <p:spPr>
          <a:xfrm>
            <a:off x="4038600" y="228600"/>
            <a:ext cx="7924800" cy="1143000"/>
          </a:xfrm>
          <a:prstGeom prst="roundRect">
            <a:avLst/>
          </a:prstGeom>
          <a:solidFill>
            <a:schemeClr val="bg2">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170714" y="228600"/>
            <a:ext cx="6339840" cy="1143000"/>
          </a:xfrm>
          <a:prstGeom prst="rect">
            <a:avLst/>
          </a:prstGeom>
          <a:noFill/>
        </p:spPr>
        <p:txBody>
          <a:bodyPr wrap="square">
            <a:spAutoFit/>
          </a:bodyPr>
          <a:lstStyle/>
          <a:p/>
          <a:p>
            <a:pPr>
              <a:defRPr sz="2300">
                <a:latin typeface="Gill Sans MT"/>
              </a:defRPr>
            </a:pPr>
            <a:r>
              <a:t>Account name: Blacktown Chinese Christian Church</a:t>
            </a:r>
          </a:p>
        </p:txBody>
      </p:sp>
      <p:pic>
        <p:nvPicPr>
          <p:cNvPr id="7" name="Picture 6" descr="church.png"/>
          <p:cNvPicPr>
            <a:picLocks noChangeAspect="1"/>
          </p:cNvPicPr>
          <p:nvPr/>
        </p:nvPicPr>
        <p:blipFill>
          <a:blip r:embed="rId2"/>
          <a:stretch>
            <a:fillRect/>
          </a:stretch>
        </p:blipFill>
        <p:spPr>
          <a:xfrm>
            <a:off x="4152900" y="342900"/>
            <a:ext cx="914400" cy="914400"/>
          </a:xfrm>
          <a:prstGeom prst="rect">
            <a:avLst/>
          </a:prstGeom>
        </p:spPr>
      </p:pic>
      <p:sp>
        <p:nvSpPr>
          <p:cNvPr id="8" name="Rounded Rectangle 7"/>
          <p:cNvSpPr/>
          <p:nvPr/>
        </p:nvSpPr>
        <p:spPr>
          <a:xfrm>
            <a:off x="4038600" y="1543050"/>
            <a:ext cx="7924800" cy="1143000"/>
          </a:xfrm>
          <a:prstGeom prst="roundRect">
            <a:avLst/>
          </a:prstGeom>
          <a:solidFill>
            <a:schemeClr val="bg2">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5170714" y="1543050"/>
            <a:ext cx="6339840" cy="1143000"/>
          </a:xfrm>
          <a:prstGeom prst="rect">
            <a:avLst/>
          </a:prstGeom>
          <a:noFill/>
        </p:spPr>
        <p:txBody>
          <a:bodyPr wrap="square">
            <a:spAutoFit/>
          </a:bodyPr>
          <a:lstStyle/>
          <a:p/>
          <a:p>
            <a:pPr>
              <a:defRPr sz="2300">
                <a:latin typeface="Gill Sans MT"/>
              </a:defRPr>
            </a:pPr>
            <a:r>
              <a:t>Account number: 4216 50263</a:t>
            </a:r>
          </a:p>
        </p:txBody>
      </p:sp>
      <p:pic>
        <p:nvPicPr>
          <p:cNvPr id="10" name="Picture 9" descr="account_number.png"/>
          <p:cNvPicPr>
            <a:picLocks noChangeAspect="1"/>
          </p:cNvPicPr>
          <p:nvPr/>
        </p:nvPicPr>
        <p:blipFill>
          <a:blip r:embed="rId3"/>
          <a:stretch>
            <a:fillRect/>
          </a:stretch>
        </p:blipFill>
        <p:spPr>
          <a:xfrm>
            <a:off x="4152900" y="1657350"/>
            <a:ext cx="914400" cy="914400"/>
          </a:xfrm>
          <a:prstGeom prst="rect">
            <a:avLst/>
          </a:prstGeom>
        </p:spPr>
      </p:pic>
      <p:sp>
        <p:nvSpPr>
          <p:cNvPr id="11" name="Rounded Rectangle 10"/>
          <p:cNvSpPr/>
          <p:nvPr/>
        </p:nvSpPr>
        <p:spPr>
          <a:xfrm>
            <a:off x="4038600" y="2857500"/>
            <a:ext cx="7924800" cy="1143000"/>
          </a:xfrm>
          <a:prstGeom prst="roundRect">
            <a:avLst/>
          </a:prstGeom>
          <a:solidFill>
            <a:schemeClr val="bg2">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5170714" y="2857500"/>
            <a:ext cx="6339840" cy="1143000"/>
          </a:xfrm>
          <a:prstGeom prst="rect">
            <a:avLst/>
          </a:prstGeom>
          <a:noFill/>
        </p:spPr>
        <p:txBody>
          <a:bodyPr wrap="square">
            <a:spAutoFit/>
          </a:bodyPr>
          <a:lstStyle/>
          <a:p/>
          <a:p>
            <a:pPr>
              <a:defRPr sz="2300">
                <a:latin typeface="Gill Sans MT"/>
              </a:defRPr>
            </a:pPr>
            <a:r>
              <a:t>BSB: 112 - 879</a:t>
            </a:r>
          </a:p>
        </p:txBody>
      </p:sp>
      <p:pic>
        <p:nvPicPr>
          <p:cNvPr id="13" name="Picture 12" descr="bsb.png"/>
          <p:cNvPicPr>
            <a:picLocks noChangeAspect="1"/>
          </p:cNvPicPr>
          <p:nvPr/>
        </p:nvPicPr>
        <p:blipFill>
          <a:blip r:embed="rId4"/>
          <a:stretch>
            <a:fillRect/>
          </a:stretch>
        </p:blipFill>
        <p:spPr>
          <a:xfrm>
            <a:off x="4152900" y="2971800"/>
            <a:ext cx="914400" cy="914400"/>
          </a:xfrm>
          <a:prstGeom prst="rect">
            <a:avLst/>
          </a:prstGeom>
        </p:spPr>
      </p:pic>
      <p:sp>
        <p:nvSpPr>
          <p:cNvPr id="14" name="Rounded Rectangle 13"/>
          <p:cNvSpPr/>
          <p:nvPr/>
        </p:nvSpPr>
        <p:spPr>
          <a:xfrm>
            <a:off x="4038600" y="4171950"/>
            <a:ext cx="7924800" cy="1143000"/>
          </a:xfrm>
          <a:prstGeom prst="roundRect">
            <a:avLst/>
          </a:prstGeom>
          <a:solidFill>
            <a:schemeClr val="bg2">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5170714" y="4171950"/>
            <a:ext cx="6339840" cy="1143000"/>
          </a:xfrm>
          <a:prstGeom prst="rect">
            <a:avLst/>
          </a:prstGeom>
          <a:noFill/>
        </p:spPr>
        <p:txBody>
          <a:bodyPr wrap="square">
            <a:spAutoFit/>
          </a:bodyPr>
          <a:lstStyle/>
          <a:p/>
          <a:p>
            <a:pPr>
              <a:defRPr sz="2300">
                <a:latin typeface="Gill Sans MT"/>
              </a:defRPr>
            </a:pPr>
            <a:r>
              <a:t>Please put in "offering" as the reference</a:t>
            </a:r>
          </a:p>
        </p:txBody>
      </p:sp>
      <p:pic>
        <p:nvPicPr>
          <p:cNvPr id="16" name="Picture 15" descr="hands.png"/>
          <p:cNvPicPr>
            <a:picLocks noChangeAspect="1"/>
          </p:cNvPicPr>
          <p:nvPr/>
        </p:nvPicPr>
        <p:blipFill>
          <a:blip r:embed="rId5"/>
          <a:stretch>
            <a:fillRect/>
          </a:stretch>
        </p:blipFill>
        <p:spPr>
          <a:xfrm>
            <a:off x="4152900" y="4286250"/>
            <a:ext cx="914400" cy="914400"/>
          </a:xfrm>
          <a:prstGeom prst="rect">
            <a:avLst/>
          </a:prstGeom>
        </p:spPr>
      </p:pic>
      <p:sp>
        <p:nvSpPr>
          <p:cNvPr id="17" name="Rounded Rectangle 16"/>
          <p:cNvSpPr/>
          <p:nvPr/>
        </p:nvSpPr>
        <p:spPr>
          <a:xfrm>
            <a:off x="4038600" y="5486400"/>
            <a:ext cx="7924800" cy="1143000"/>
          </a:xfrm>
          <a:prstGeom prst="roundRect">
            <a:avLst/>
          </a:prstGeom>
          <a:solidFill>
            <a:schemeClr val="bg2">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5170714" y="5486400"/>
            <a:ext cx="6339840" cy="1143000"/>
          </a:xfrm>
          <a:prstGeom prst="rect">
            <a:avLst/>
          </a:prstGeom>
          <a:noFill/>
        </p:spPr>
        <p:txBody>
          <a:bodyPr wrap="square">
            <a:spAutoFit/>
          </a:bodyPr>
          <a:lstStyle/>
          <a:p/>
          <a:p>
            <a:pPr>
              <a:defRPr sz="2300">
                <a:latin typeface="Gill Sans MT"/>
              </a:defRPr>
            </a:pPr>
            <a:r>
              <a:t>The offering box is available at the back of the hall</a:t>
            </a:r>
          </a:p>
        </p:txBody>
      </p:sp>
      <p:pic>
        <p:nvPicPr>
          <p:cNvPr id="19" name="Picture 18" descr="box.png"/>
          <p:cNvPicPr>
            <a:picLocks noChangeAspect="1"/>
          </p:cNvPicPr>
          <p:nvPr/>
        </p:nvPicPr>
        <p:blipFill>
          <a:blip r:embed="rId6"/>
          <a:stretch>
            <a:fillRect/>
          </a:stretch>
        </p:blipFill>
        <p:spPr>
          <a:xfrm>
            <a:off x="4152900" y="5600700"/>
            <a:ext cx="914400" cy="914400"/>
          </a:xfrm>
          <a:prstGeom prst="rect">
            <a:avLst/>
          </a:prstGeom>
        </p:spPr>
      </p:pic>
    </p:spTree>
  </p:cSld>
  <p:clrMapOvr>
    <a:masterClrMapping/>
  </p:clrMapOvr>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Prayer points</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p>
        </p:txBody>
      </p:sp>
    </p:spTree>
  </p:cSld>
  <p:clrMapOvr>
    <a:masterClrMapping/>
  </p:clrMapOvr>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685800"/>
            <a:ext cx="4876800" cy="5486400"/>
          </a:xfrm>
          <a:prstGeom prst="rect">
            <a:avLst/>
          </a:prstGeom>
          <a:noFill/>
        </p:spPr>
        <p:txBody>
          <a:bodyPr wrap="square">
            <a:spAutoFit/>
          </a:bodyPr>
          <a:lstStyle/>
          <a:p>
            <a:pPr>
              <a:defRPr sz="4000"/>
            </a:pPr>
            <a:r>
              <a:t>Mingle time!</a:t>
            </a:r>
          </a:p>
        </p:txBody>
      </p:sp>
      <p:pic>
        <p:nvPicPr>
          <p:cNvPr id="5" name="Picture 4" descr="square_DSC_1001.png"/>
          <p:cNvPicPr>
            <a:picLocks noChangeAspect="1"/>
          </p:cNvPicPr>
          <p:nvPr/>
        </p:nvPicPr>
        <p:blipFill>
          <a:blip r:embed="rId2"/>
          <a:stretch>
            <a:fillRect/>
          </a:stretch>
        </p:blipFill>
        <p:spPr>
          <a:xfrm>
            <a:off x="6019800" y="685800"/>
            <a:ext cx="5486400" cy="54864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He is Lord! He is Lord!</a:t>
            </a:r>
          </a:p>
          <a:p>
            <a:pPr algn="ctr">
              <a:defRPr sz="3300" b="0"/>
            </a:pPr>
            <a:r>
              <a:t>He is risen from the dead and He is Lord!</a:t>
            </a:r>
          </a:p>
          <a:p>
            <a:pPr algn="ctr">
              <a:defRPr sz="3300" b="0"/>
            </a:pPr>
            <a:r>
              <a:t>Ev'ry knee shall bow, ev'ry tongue confess</a:t>
            </a:r>
          </a:p>
          <a:p>
            <a:pPr algn="ctr">
              <a:defRPr sz="3300" b="0"/>
            </a:pPr>
            <a:r>
              <a:t>that Jesus Christ is Lord.</a:t>
            </a:r>
          </a:p>
          <a:p>
            <a:pPr algn="ctr">
              <a:defRPr sz="3300" b="0"/>
            </a:pP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1219200" y="1371600"/>
            <a:ext cx="9753600" cy="3429000"/>
          </a:xfrm>
          <a:prstGeom prst="rect">
            <a:avLst/>
          </a:prstGeom>
          <a:noFill/>
        </p:spPr>
        <p:txBody>
          <a:bodyPr wrap="square">
            <a:spAutoFit/>
          </a:bodyPr>
          <a:lstStyle/>
          <a:p>
            <a:pPr algn="ctr">
              <a:defRPr sz="5000" b="0" i="0" u="none"/>
            </a:pPr>
            <a:r>
              <a:t>Ancient Of Days</a:t>
            </a:r>
          </a:p>
        </p:txBody>
      </p:sp>
      <p:sp>
        <p:nvSpPr>
          <p:cNvPr id="5" name="TextBox 4"/>
          <p:cNvSpPr txBox="1"/>
          <p:nvPr/>
        </p:nvSpPr>
        <p:spPr>
          <a:xfrm>
            <a:off x="1219200" y="4114800"/>
            <a:ext cx="9753600" cy="3429000"/>
          </a:xfrm>
          <a:prstGeom prst="rect">
            <a:avLst/>
          </a:prstGeom>
          <a:noFill/>
        </p:spPr>
        <p:txBody>
          <a:bodyPr wrap="square">
            <a:spAutoFit/>
          </a:bodyPr>
          <a:lstStyle/>
          <a:p>
            <a:pPr algn="ctr">
              <a:defRPr sz="800" b="0" i="0" u="none"/>
            </a:pPr>
            <a:r>
              <a:t>Jesse Reeves, Jonny Robinson, Michael Farren, Rich Thompson © 2018 BEC Worship (Admin. by Essential Music Publishing LLC) CCLI Licence No. 5485849 . CCLI Song number: 7121851</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Picture Placeholder 1"/>
          <p:cNvSpPr>
            <a:spLocks noGrp="1"/>
          </p:cNvSpPr>
          <p:nvPr>
            <p:ph type="pic" idx="22" sz="quarter"/>
          </p:nvPr>
        </p:nvSpPr>
        <p:spPr/>
      </p:sp>
      <p:sp>
        <p:nvSpPr>
          <p:cNvPr id="3" name="Picture Placeholder 2"/>
          <p:cNvSpPr>
            <a:spLocks noGrp="1"/>
          </p:cNvSpPr>
          <p:nvPr>
            <p:ph type="pic" idx="23" sz="quarter"/>
          </p:nvPr>
        </p:nvSpPr>
        <p:spPr/>
      </p:sp>
      <p:sp>
        <p:nvSpPr>
          <p:cNvPr id="4" name="TextBox 3"/>
          <p:cNvSpPr txBox="1"/>
          <p:nvPr/>
        </p:nvSpPr>
        <p:spPr>
          <a:xfrm>
            <a:off x="609600" y="1028700"/>
            <a:ext cx="10972800" cy="5486400"/>
          </a:xfrm>
          <a:prstGeom prst="rect">
            <a:avLst/>
          </a:prstGeom>
          <a:noFill/>
        </p:spPr>
        <p:txBody>
          <a:bodyPr wrap="square">
            <a:spAutoFit/>
          </a:bodyPr>
          <a:lstStyle/>
          <a:p>
            <a:pPr algn="ctr">
              <a:defRPr sz="3300" b="0"/>
            </a:pPr>
            <a:r>
              <a:t>Blessing and honor, glory and power</a:t>
            </a:r>
          </a:p>
          <a:p>
            <a:pPr algn="ctr">
              <a:defRPr sz="3300" b="0"/>
            </a:pPr>
            <a:r>
              <a:t>Be unto the ancient of days</a:t>
            </a:r>
          </a:p>
          <a:p>
            <a:pPr algn="ctr">
              <a:defRPr sz="3300" b="0"/>
            </a:pPr>
            <a:r>
              <a:t>From every nation, all of creation</a:t>
            </a:r>
          </a:p>
          <a:p>
            <a:pPr algn="ctr">
              <a:defRPr sz="3300" b="0"/>
            </a:pPr>
            <a:r>
              <a:t>Bow before the ancient of days</a:t>
            </a:r>
          </a:p>
          <a:p>
            <a:pPr algn="ctr">
              <a:defRPr sz="3300" b="0"/>
            </a:pPr>
          </a:p>
        </p:txBody>
      </p:sp>
    </p:spTree>
  </p:cSld>
  <p:clrMapOvr>
    <a:masterClrMapping/>
  </p:clrMapOvr>
</p:sld>
</file>

<file path=ppt/theme/theme1.xml><?xml version="1.0" encoding="utf-8"?>
<a:theme xmlns:a="http://schemas.openxmlformats.org/drawingml/2006/main" name="Office Theme">
  <a:themeElements>
    <a:clrScheme name="Custom 33">
      <a:dk1>
        <a:srgbClr val="000000"/>
      </a:dk1>
      <a:lt1>
        <a:srgbClr val="FFFFFF"/>
      </a:lt1>
      <a:dk2>
        <a:srgbClr val="59512B"/>
      </a:dk2>
      <a:lt2>
        <a:srgbClr val="E7E4E6"/>
      </a:lt2>
      <a:accent1>
        <a:srgbClr val="F8F4EC"/>
      </a:accent1>
      <a:accent2>
        <a:srgbClr val="474134"/>
      </a:accent2>
      <a:accent3>
        <a:srgbClr val="E5E0D8"/>
      </a:accent3>
      <a:accent4>
        <a:srgbClr val="B6A592"/>
      </a:accent4>
      <a:accent5>
        <a:srgbClr val="F4F0ED"/>
      </a:accent5>
      <a:accent6>
        <a:srgbClr val="CEC5A7"/>
      </a:accent6>
      <a:hlink>
        <a:srgbClr val="827D57"/>
      </a:hlink>
      <a:folHlink>
        <a:srgbClr val="867052"/>
      </a:folHlink>
    </a:clrScheme>
    <a:fontScheme name="Custom 31">
      <a:majorFont>
        <a:latin typeface="Felix Titl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Design-Berlin-Presentation_Win32_SW_v11" id="{A1E1012F-E9F8-4F40-92C8-C50A5DD6BDB3}" vid="{84DD5023-C7E9-4B03-B2A5-92320E38E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AEB05A-1290-41EF-A3CD-520462C3FF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9262BC-C013-4067-8A15-9DCD1281E34D}">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7B04EA5-0343-4579-A177-61682A6D2ED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0</Words>
  <Application>Microsoft Macintosh PowerPoint</Application>
  <PresentationFormat>Widescreen</PresentationFormat>
  <Paragraphs>0</Paragraphs>
  <Slides>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0</vt:i4>
      </vt:variant>
    </vt:vector>
  </HeadingPairs>
  <TitlesOfParts>
    <vt:vector size="7" baseType="lpstr">
      <vt:lpstr>Arial</vt:lpstr>
      <vt:lpstr>Avenir Next LT Pro</vt:lpstr>
      <vt:lpstr>Calibri</vt:lpstr>
      <vt:lpstr>Felix Titling</vt:lpstr>
      <vt:lpstr>Gill Sans Nova Light</vt:lpstr>
      <vt:lpstr>Wingdings</vt:lpstr>
      <vt:lpstr>Office Theme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2022-09-08T06:38:04Z</dcterms:created>
  <dcterms:modified xsi:type="dcterms:W3CDTF">2024-07-29T04:59:34Z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