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EE6"/>
    <a:srgbClr val="132BDC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102"/>
    <p:restoredTop sz="94609"/>
  </p:normalViewPr>
  <p:slideViewPr>
    <p:cSldViewPr snapToGrid="0">
      <p:cViewPr varScale="1">
        <p:scale>
          <a:sx n="118" d="100"/>
          <a:sy n="118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6744" y="208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8/10/relationships/authors" Target="author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E520-E069-0742-BD97-ED28BB08EC53}" type="datetimeFigureOut">
              <a:rPr lang="en-US" smtClean="0"/>
              <a:t>7/29/24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4BE-1CD1-1943-8CAA-B6D417321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F30-A497-F84E-BC49-B57AB2B760AA}" type="datetimeFigureOut">
              <a:rPr lang="en-US" smtClean="0"/>
              <a:t>7/29/24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E5B-4BED-B24C-9674-6B6454D04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4.wdp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Gap between two buildings against the blue sky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68" y="633753"/>
            <a:ext cx="7414940" cy="578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8" y="1313284"/>
            <a:ext cx="6226593" cy="34275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5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383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487"/>
          <a:stretch/>
        </p:blipFill>
        <p:spPr>
          <a:xfrm>
            <a:off x="2531165" y="2125402"/>
            <a:ext cx="927983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00" y="1155320"/>
            <a:ext cx="8244113" cy="9700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000" b="0" i="0" spc="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4A311B-BF0E-4ABD-250E-58093E12E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8500" y="2229358"/>
            <a:ext cx="7044643" cy="559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825303-FCCD-E705-1213-BF7CF16DF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524" y="5567730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F18F814-0B06-5B49-EC7F-2FFDDB498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1421" y="5584541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A6E4A81-98BC-4A0B-637E-A8A4EF704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0967" y="5584541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068E76-B8E5-A95C-FAAC-7F43B2481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513" y="5584541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C1105-93C5-0E50-1656-271A54E5D97D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4F48D-1D23-34DB-1FB6-07EEB752692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D869122-E2BC-ED44-681B-43F70BEF8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255CBD6C-C281-8722-27D4-3D2CC5788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1774C4E-7344-8232-3750-E424576E1D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CE5D490-4727-FFF1-4BFF-A3DED42EC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312" y="3587657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53802057-01C6-8655-30FA-091AC2692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9E47AF5-CB74-C3EB-76CA-1CA76678E2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890DFA6A-3356-DE98-022D-0DA202FBF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4201" y="3589774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4EB02CDB-488A-8142-CAF9-8E37FFF7C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F3265D0-915B-E319-A154-B81C7A2C5B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C0A1957-087D-BAC8-2FD3-C7879A14D6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3090" y="3594007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C0FA0782-5A43-CA2A-3152-A02B9D5D74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922E682-729B-97DE-1956-5B8FDDB7A7B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A2E2333-661F-499A-4099-13003D532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1978" y="3591891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2B0E64-6036-C50A-4B09-3307E136D0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1360129-7F80-B48D-D46B-A111F17E47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4A00EE2-7DE2-BF48-E0C1-81C2158B4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5312" y="6150401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0EE9725-A8CC-5A72-59F1-663EECC9FD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74C74F1-405C-C6EE-A607-2236B9B08E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F3B25311-1AE4-31EC-9514-AD4642A2B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4201" y="6151618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EA14E23B-F3B1-C7A2-B03A-1CEABC2E4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914135F-F251-D319-FE2A-787B519F90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A39619BE-B308-86FC-D02B-5B8AE1C8B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6149184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D44FC776-875A-9EAD-435C-F5D0F3DF3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DED069-060F-0176-B4A9-26120A147B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4AD10861-EBBA-146D-C4EC-C0252F808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1978" y="6152835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2A1B4-8B38-9645-3655-35A4232B984C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77F83-709B-A595-838B-A50CBBA8DB7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3995F526-330B-DAB7-25A1-EFA47C9C8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3B8605C-A60E-DE47-5851-9BF04601C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7B436DCE-21AD-38E2-5C66-1BA093851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3A8FAFF0-E023-1B32-CC58-E8ABA8632D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73215FA-B8EB-7DD7-837F-F76B74F83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D9AA9-2FB1-B400-47C0-803090B07B01}"/>
              </a:ext>
            </a:extLst>
          </p:cNvPr>
          <p:cNvSpPr/>
          <p:nvPr userDrawn="1"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510" y="1066373"/>
            <a:ext cx="2243137" cy="4929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E571619-8CCB-E378-472D-84C8ED7F8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4A772672-1696-B0AC-34A7-37560F101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4257" y="4053021"/>
            <a:ext cx="2944737" cy="2284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7226" y="4066126"/>
            <a:ext cx="2944737" cy="228466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8539" y="4031589"/>
            <a:ext cx="2944737" cy="228466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966" y="1112838"/>
            <a:ext cx="3475649" cy="4975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7A66511-B85E-197E-52D6-398E0BABD4A3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>
              <a:alpha val="673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3790988"/>
            <a:ext cx="5444517" cy="17318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5DD54-AC6C-8FD6-3ABF-282F1F124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BBA03-8EAF-9651-6DC8-7316BA1F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898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445" y="2043946"/>
            <a:ext cx="6034216" cy="14396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445" y="3469262"/>
            <a:ext cx="6034216" cy="1085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cap="all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1B6B04-886C-2862-3BD4-97071FCAD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F1657-AAC1-699F-C320-E5260E380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3A22C8-6F2C-1CDE-8309-91BEE025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0689" y="6291069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31E2C3-B972-9869-AEC6-A791DDBAF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16638" y="290457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3E00C7-DE77-4ECE-4B80-56406FAAF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7332" y="4735158"/>
            <a:ext cx="3588862" cy="3343835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7A6EE4-4C08-73A3-5F09-2397037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74768" y="-662782"/>
            <a:ext cx="2015574" cy="1910669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C6B15DA-15F3-DCB3-ADA6-119228E428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830948" y="-876956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31D95887-DA8A-BB51-5CD3-2CB95BF03D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630131" y="5409224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6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B5704EA-7A65-5CC2-D428-F28396B06208}"/>
              </a:ext>
            </a:extLst>
          </p:cNvPr>
          <p:cNvSpPr/>
          <p:nvPr userDrawn="1"/>
        </p:nvSpPr>
        <p:spPr>
          <a:xfrm>
            <a:off x="-705779" y="5065443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01EEFFB-6458-B0F0-3303-01A914E199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6811" y="6495562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C38B9344-8926-7CB6-9AAB-C26F6F418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825395" y="1058681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9" r:id="rId3"/>
    <p:sldLayoutId id="2147483653" r:id="rId4"/>
    <p:sldLayoutId id="2147483666" r:id="rId5"/>
    <p:sldLayoutId id="2147483651" r:id="rId6"/>
    <p:sldLayoutId id="2147483650" r:id="rId7"/>
    <p:sldLayoutId id="2147483668" r:id="rId8"/>
    <p:sldLayoutId id="2147483665" r:id="rId9"/>
    <p:sldLayoutId id="2147483654" r:id="rId10"/>
    <p:sldLayoutId id="2147483658" r:id="rId11"/>
    <p:sldLayoutId id="2147483655" r:id="rId12"/>
    <p:sldLayoutId id="2147483656" r:id="rId13"/>
    <p:sldLayoutId id="2147483657" r:id="rId14"/>
    <p:sldLayoutId id="2147483664" r:id="rId15"/>
    <p:sldLayoutId id="214748366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219200" y="3429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 i="0" u="none">
                <a:solidFill>
                  <a:srgbClr val="000000"/>
                </a:solidFill>
              </a:defRPr>
            </a:pPr>
            <a:r>
              <a:t>Blacktown Chinese Christian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287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300" b="1" i="0" u="none">
                <a:solidFill>
                  <a:srgbClr val="000000"/>
                </a:solidFill>
              </a:defRPr>
            </a:pPr>
            <a:r>
              <a:t>Welcome to Our English Service</a:t>
            </a:r>
            <a:br/>
            <a:r>
              <a:t>23.11.2025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4003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sng">
                <a:solidFill>
                  <a:srgbClr val="7030A0"/>
                </a:solidFill>
              </a:defRPr>
            </a:pPr>
            <a:r>
              <a:t>English Service 9:45 – 11:00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 i="0" u="none">
                <a:solidFill>
                  <a:srgbClr val="000000"/>
                </a:solidFill>
              </a:defRPr>
            </a:pPr>
            <a:r>
              <a:t>Worship Songs:</a:t>
            </a:r>
            <a:br/>
            <a:br/>
            <a:br/>
            <a:r>
              <a:t>Passage:</a:t>
            </a:r>
            <a:br/>
            <a:r>
              <a:t>Speaker:</a:t>
            </a:r>
            <a:br/>
            <a:r>
              <a:t>Topic:</a:t>
            </a:r>
            <a:br/>
            <a:r>
              <a:t>Response Song:</a:t>
            </a:r>
            <a:br/>
            <a:r>
              <a:t>Announcements and Closing Prayer</a:t>
            </a:r>
            <a:br/>
            <a:r>
              <a:t>Benediction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 i="0" u="none">
                <a:solidFill>
                  <a:srgbClr val="000000"/>
                </a:solidFill>
              </a:defRPr>
            </a:pPr>
            <a:r>
              <a:t>Start a fire</a:t>
            </a:r>
            <a:br/>
            <a:r>
              <a:t>Living Hope</a:t>
            </a:r>
            <a:br/>
            <a:r>
              <a:t>Lord I Need You</a:t>
            </a:r>
            <a:br/>
            <a:r>
              <a:t>Luke 12:13-21</a:t>
            </a:r>
            <a:br/>
            <a:r>
              <a:t>Xavier Lakshmanan</a:t>
            </a:r>
            <a:br/>
            <a:r>
              <a:t>Rich toward God</a:t>
            </a:r>
            <a:br/>
            <a:r>
              <a:t>TBA</a:t>
            </a:r>
            <a:br/>
            <a:b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Over and over again</a:t>
            </a:r>
          </a:p>
          <a:p>
            <a:pPr algn="ctr">
              <a:defRPr sz="3300" b="0"/>
            </a:pPr>
            <a:r>
              <a:t>I hear Your voice in my head</a:t>
            </a:r>
          </a:p>
          <a:p>
            <a:pPr algn="ctr">
              <a:defRPr sz="3300" b="0"/>
            </a:pPr>
            <a:r>
              <a:t>They need to know, I need to go</a:t>
            </a:r>
          </a:p>
          <a:p>
            <a:pPr algn="ctr">
              <a:defRPr sz="3300" b="0"/>
            </a:pPr>
            <a:r>
              <a:t>Spirit won't You fall on my heart now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Start a fire in my soul</a:t>
            </a:r>
          </a:p>
          <a:p>
            <a:pPr algn="ctr">
              <a:defRPr sz="3300" b="0"/>
            </a:pPr>
            <a:r>
              <a:t>Fan the flame and make it grow</a:t>
            </a:r>
          </a:p>
          <a:p>
            <a:pPr algn="ctr">
              <a:defRPr sz="3300" b="0"/>
            </a:pPr>
            <a:r>
              <a:t>So there’s no doubt or denying</a:t>
            </a:r>
          </a:p>
          <a:p>
            <a:pPr algn="ctr">
              <a:defRPr sz="3300" b="0"/>
            </a:pP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Let it burn so brightly</a:t>
            </a:r>
          </a:p>
          <a:p>
            <a:pPr algn="ctr">
              <a:defRPr sz="3300" b="0"/>
            </a:pPr>
            <a:r>
              <a:t>That everyone around can see</a:t>
            </a:r>
          </a:p>
          <a:p>
            <a:pPr algn="ctr">
              <a:defRPr sz="3300" b="0"/>
            </a:pPr>
            <a:r>
              <a:t>That it’s You, that it’s You that we need</a:t>
            </a:r>
          </a:p>
          <a:p>
            <a:pPr algn="ctr">
              <a:defRPr sz="3300" b="0"/>
            </a:pPr>
            <a:r>
              <a:t>Start a fire in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are the fire You are the flame</a:t>
            </a:r>
          </a:p>
          <a:p>
            <a:pPr algn="ctr">
              <a:defRPr sz="3300" b="0"/>
            </a:pPr>
            <a:r>
              <a:t>You are the light on the darkest day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We have the hope we bear Your name</a:t>
            </a:r>
          </a:p>
          <a:p>
            <a:pPr algn="ctr">
              <a:defRPr sz="3300" b="0"/>
            </a:pPr>
            <a:r>
              <a:t>We carry the news that You have come to save</a:t>
            </a:r>
          </a:p>
          <a:p>
            <a:pPr algn="ctr">
              <a:defRPr sz="3300" b="0"/>
            </a:pPr>
            <a:r>
              <a:t>Only You can save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Start a fire in my soul</a:t>
            </a:r>
          </a:p>
          <a:p>
            <a:pPr algn="ctr">
              <a:defRPr sz="3300" b="0"/>
            </a:pPr>
            <a:r>
              <a:t>Fan the flame and make it grow</a:t>
            </a:r>
          </a:p>
          <a:p>
            <a:pPr algn="ctr">
              <a:defRPr sz="3300" b="0"/>
            </a:pPr>
            <a:r>
              <a:t>So there’s no doubt or denying</a:t>
            </a:r>
          </a:p>
          <a:p>
            <a:pPr algn="ctr">
              <a:defRPr sz="3300" b="0"/>
            </a:pP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Let it burn so brightly</a:t>
            </a:r>
          </a:p>
          <a:p>
            <a:pPr algn="ctr">
              <a:defRPr sz="3300" b="0"/>
            </a:pPr>
            <a:r>
              <a:t>That everyone around can see</a:t>
            </a:r>
          </a:p>
          <a:p>
            <a:pPr algn="ctr">
              <a:defRPr sz="3300" b="0"/>
            </a:pPr>
            <a:r>
              <a:t>That it’s You, that it’s You that we need</a:t>
            </a:r>
          </a:p>
          <a:p>
            <a:pPr algn="ctr">
              <a:defRPr sz="3300" b="0"/>
            </a:pPr>
            <a:r>
              <a:t>Start a fire in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are the fire You are the flame</a:t>
            </a:r>
          </a:p>
          <a:p>
            <a:pPr algn="ctr">
              <a:defRPr sz="3300" b="0"/>
            </a:pPr>
            <a:r>
              <a:t>You are the light on the darkest day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Living Hope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How great the chasm that lay between us</a:t>
            </a:r>
          </a:p>
          <a:p>
            <a:pPr algn="ctr">
              <a:defRPr sz="3300" b="0"/>
            </a:pPr>
            <a:r>
              <a:t>How high the mountain I could not climb</a:t>
            </a:r>
          </a:p>
          <a:p>
            <a:pPr algn="ctr">
              <a:defRPr sz="3300" b="0"/>
            </a:pPr>
            <a:r>
              <a:t>In desperation, I turned to heaven</a:t>
            </a:r>
          </a:p>
          <a:p>
            <a:pPr algn="ctr">
              <a:defRPr sz="3300" b="0"/>
            </a:pPr>
            <a:r>
              <a:t>And spoke Your name into the night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BCCC english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Then through the darkness, Your loving kindness</a:t>
            </a:r>
          </a:p>
          <a:p>
            <a:pPr algn="ctr">
              <a:defRPr sz="3300" b="0"/>
            </a:pPr>
            <a:r>
              <a:t>Tore through the shadows of my soul</a:t>
            </a:r>
          </a:p>
          <a:p>
            <a:pPr algn="ctr">
              <a:defRPr sz="3300" b="0"/>
            </a:pPr>
            <a:r>
              <a:t>The work is ﬁnished, the end is written</a:t>
            </a:r>
          </a:p>
          <a:p>
            <a:pPr algn="ctr">
              <a:defRPr sz="3300" b="0"/>
            </a:pPr>
            <a:r>
              <a:t>Jesus Christ, my living hope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Who could imagine so great a mercy?</a:t>
            </a:r>
          </a:p>
          <a:p>
            <a:pPr algn="ctr">
              <a:defRPr sz="3300" b="0"/>
            </a:pPr>
            <a:r>
              <a:t>What heart could fathom such boundless grace?</a:t>
            </a:r>
          </a:p>
          <a:p>
            <a:pPr algn="ctr">
              <a:defRPr sz="3300" b="0"/>
            </a:pPr>
            <a:r>
              <a:t>The God of ages stepped down from glory</a:t>
            </a:r>
          </a:p>
          <a:p>
            <a:pPr algn="ctr">
              <a:defRPr sz="3300" b="0"/>
            </a:pPr>
            <a:r>
              <a:t>To wear my sin and bear my shame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The cross has spoken, I am forgiven</a:t>
            </a:r>
          </a:p>
          <a:p>
            <a:pPr algn="ctr">
              <a:defRPr sz="3300" b="0"/>
            </a:pPr>
            <a:r>
              <a:t>The King of Kings calls me His own</a:t>
            </a:r>
          </a:p>
          <a:p>
            <a:pPr algn="ctr">
              <a:defRPr sz="3300" b="0"/>
            </a:pPr>
            <a:r>
              <a:t>Beautiful Savior, I'm Yours forever</a:t>
            </a:r>
          </a:p>
          <a:p>
            <a:pPr algn="ctr">
              <a:defRPr sz="3300" b="0"/>
            </a:pPr>
            <a:r>
              <a:t>Jesus Christ, my living hope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Hallelujah, praise the One who set me free</a:t>
            </a:r>
          </a:p>
          <a:p>
            <a:pPr algn="ctr">
              <a:defRPr sz="3300" b="0"/>
            </a:pPr>
            <a:r>
              <a:t>Hallelujah, death has lost its grip on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have broken every chain</a:t>
            </a:r>
          </a:p>
          <a:p>
            <a:pPr algn="ctr">
              <a:defRPr sz="3300" b="0"/>
            </a:pPr>
            <a:r>
              <a:t>There's salvation in Your name</a:t>
            </a:r>
          </a:p>
          <a:p>
            <a:pPr algn="ctr">
              <a:defRPr sz="3300" b="0"/>
            </a:pPr>
            <a:r>
              <a:t>Jesus Christ, my living hope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Hallelujah, praise the One who set me free</a:t>
            </a:r>
          </a:p>
          <a:p>
            <a:pPr algn="ctr">
              <a:defRPr sz="3300" b="0"/>
            </a:pPr>
            <a:r>
              <a:t>Hallelujah, death has lost its grip on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have broken every chain</a:t>
            </a:r>
          </a:p>
          <a:p>
            <a:pPr algn="ctr">
              <a:defRPr sz="3300" b="0"/>
            </a:pPr>
            <a:r>
              <a:t>There's salvation in Your name</a:t>
            </a:r>
          </a:p>
          <a:p>
            <a:pPr algn="ctr">
              <a:defRPr sz="3300" b="0"/>
            </a:pPr>
            <a:r>
              <a:t>Jesus Christ, my living hope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Then came the morning that sealed the promise</a:t>
            </a:r>
          </a:p>
          <a:p>
            <a:pPr algn="ctr">
              <a:defRPr sz="3300" b="0"/>
            </a:pPr>
            <a:r>
              <a:t>Your buried body began to breathe</a:t>
            </a:r>
          </a:p>
          <a:p>
            <a:pPr algn="ctr">
              <a:defRPr sz="3300" b="0"/>
            </a:pPr>
            <a:r>
              <a:t>Out of the silence, the Roaring Lion</a:t>
            </a:r>
          </a:p>
          <a:p>
            <a:pPr algn="ctr">
              <a:defRPr sz="3300" b="0"/>
            </a:pPr>
            <a:r>
              <a:t>Declared the grave has no claim on me (x2)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Jesus, Yours is the victory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Hallelujah, praise the One who set me free</a:t>
            </a:r>
          </a:p>
          <a:p>
            <a:pPr algn="ctr">
              <a:defRPr sz="3300" b="0"/>
            </a:pPr>
            <a:r>
              <a:t>Hallelujah, death has lost its grip on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Please keep all phones on silent</a:t>
            </a: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have broken every chain</a:t>
            </a:r>
          </a:p>
          <a:p>
            <a:pPr algn="ctr">
              <a:defRPr sz="3300" b="0"/>
            </a:pPr>
            <a:r>
              <a:t>There's salvation in Your name</a:t>
            </a:r>
          </a:p>
          <a:p>
            <a:pPr algn="ctr">
              <a:defRPr sz="3300" b="0"/>
            </a:pPr>
            <a:r>
              <a:t>Jesus Christ, my living hope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Hallelujah, praise the One who set me free</a:t>
            </a:r>
          </a:p>
          <a:p>
            <a:pPr algn="ctr">
              <a:defRPr sz="3300" b="0"/>
            </a:pPr>
            <a:r>
              <a:t>Hallelujah, death has lost its grip on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have broken every chain</a:t>
            </a:r>
          </a:p>
          <a:p>
            <a:pPr algn="ctr">
              <a:defRPr sz="3300" b="0"/>
            </a:pPr>
            <a:r>
              <a:t>There's salvation in Your name</a:t>
            </a:r>
          </a:p>
          <a:p>
            <a:pPr algn="ctr">
              <a:defRPr sz="3300" b="0"/>
            </a:pPr>
            <a:r>
              <a:t>Jesus Christ, my living hope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Jesus Christ, my living hope</a:t>
            </a:r>
          </a:p>
          <a:p>
            <a:pPr algn="ctr">
              <a:defRPr sz="3300" b="0"/>
            </a:pPr>
            <a:r>
              <a:t>Oh God, You are my living hope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Lord, I Need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Lord I come, I confess</a:t>
            </a:r>
          </a:p>
          <a:p>
            <a:pPr algn="ctr">
              <a:defRPr sz="3300" b="0"/>
            </a:pPr>
            <a:r>
              <a:t>Bowing here I find my rest</a:t>
            </a:r>
          </a:p>
          <a:p>
            <a:pPr algn="ctr">
              <a:defRPr sz="3300" b="0"/>
            </a:pPr>
            <a:r>
              <a:t>Without You I fall apart</a:t>
            </a:r>
          </a:p>
          <a:p>
            <a:pPr algn="ctr">
              <a:defRPr sz="3300" b="0"/>
            </a:pPr>
            <a:r>
              <a:t>You're the one that guides my heart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Lord, I need You, oh I need You</a:t>
            </a:r>
          </a:p>
          <a:p>
            <a:pPr algn="ctr">
              <a:defRPr sz="3300" b="0"/>
            </a:pPr>
            <a:r>
              <a:t>Every hour I need You</a:t>
            </a:r>
          </a:p>
          <a:p>
            <a:pPr algn="ctr">
              <a:defRPr sz="3300" b="0"/>
            </a:pPr>
            <a:r>
              <a:t>My one defense, my righteousness</a:t>
            </a:r>
          </a:p>
          <a:p>
            <a:pPr algn="ctr">
              <a:defRPr sz="3300" b="0"/>
            </a:pPr>
            <a:r>
              <a:t>Oh God, how I need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Where sin runs deep, Your grace is more</a:t>
            </a:r>
          </a:p>
          <a:p>
            <a:pPr algn="ctr">
              <a:defRPr sz="3300" b="0"/>
            </a:pPr>
            <a:r>
              <a:t>Where grace is found is where You are</a:t>
            </a:r>
          </a:p>
          <a:p>
            <a:pPr algn="ctr">
              <a:defRPr sz="3300" b="0"/>
            </a:pPr>
            <a:r>
              <a:t>And where You are Lord I am free</a:t>
            </a:r>
          </a:p>
          <a:p>
            <a:pPr algn="ctr">
              <a:defRPr sz="3300" b="0"/>
            </a:pPr>
            <a:r>
              <a:t>Holiness is Christ in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Yes where You are Lord I am free</a:t>
            </a:r>
          </a:p>
          <a:p>
            <a:pPr algn="ctr">
              <a:defRPr sz="3300" b="0"/>
            </a:pPr>
            <a:r>
              <a:t>Holiness is Christ in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Lord, I need You, oh I need You</a:t>
            </a:r>
          </a:p>
          <a:p>
            <a:pPr algn="ctr">
              <a:defRPr sz="3300" b="0"/>
            </a:pPr>
            <a:r>
              <a:t>Every hour I need You</a:t>
            </a:r>
          </a:p>
          <a:p>
            <a:pPr algn="ctr">
              <a:defRPr sz="3300" b="0"/>
            </a:pPr>
            <a:r>
              <a:t>My one defense, my righteousness</a:t>
            </a:r>
          </a:p>
          <a:p>
            <a:pPr algn="ctr">
              <a:defRPr sz="3300" b="0"/>
            </a:pPr>
            <a:r>
              <a:t>Oh God, how I need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Start A Fire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So teach my song to rise to You</a:t>
            </a:r>
          </a:p>
          <a:p>
            <a:pPr algn="ctr">
              <a:defRPr sz="3300" b="0"/>
            </a:pPr>
            <a:r>
              <a:t>When temptation comes my way</a:t>
            </a:r>
          </a:p>
          <a:p>
            <a:pPr algn="ctr">
              <a:defRPr sz="3300" b="0"/>
            </a:pPr>
            <a:r>
              <a:t>And when I cannot stand I'll fall on You</a:t>
            </a:r>
          </a:p>
          <a:p>
            <a:pPr algn="ctr">
              <a:defRPr sz="3300" b="0"/>
            </a:pPr>
            <a:r>
              <a:t>Jesus You're my hope and stay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when I cannot stand I'll fall on You</a:t>
            </a:r>
          </a:p>
          <a:p>
            <a:pPr algn="ctr">
              <a:defRPr sz="3300" b="0"/>
            </a:pPr>
            <a:r>
              <a:t>Jesus You're my hope and stay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Lord, I need You, oh I need You</a:t>
            </a:r>
          </a:p>
          <a:p>
            <a:pPr algn="ctr">
              <a:defRPr sz="3300" b="0"/>
            </a:pPr>
            <a:r>
              <a:t>Every hour I need You</a:t>
            </a:r>
          </a:p>
          <a:p>
            <a:pPr algn="ctr">
              <a:defRPr sz="3300" b="0"/>
            </a:pPr>
            <a:r>
              <a:t>My one defense, my righteousness</a:t>
            </a:r>
          </a:p>
          <a:p>
            <a:pPr algn="ctr">
              <a:defRPr sz="3300" b="0"/>
            </a:pPr>
            <a:r>
              <a:t>Oh God, how I need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Lord, I need You, oh I need You</a:t>
            </a:r>
          </a:p>
          <a:p>
            <a:pPr algn="ctr">
              <a:defRPr sz="3300" b="0"/>
            </a:pPr>
            <a:r>
              <a:t>Every hour I need You</a:t>
            </a:r>
          </a:p>
          <a:p>
            <a:pPr algn="ctr">
              <a:defRPr sz="3300" b="0"/>
            </a:pPr>
            <a:r>
              <a:t>My one defense, my righteousness</a:t>
            </a:r>
          </a:p>
          <a:p>
            <a:pPr algn="ctr">
              <a:defRPr sz="3300" b="0"/>
            </a:pPr>
            <a:r>
              <a:t>Oh God, how I need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Bible reading</a:t>
            </a:r>
          </a:p>
        </p:txBody>
      </p:sp>
      <p:pic>
        <p:nvPicPr>
          <p:cNvPr id="3" name="Picture 2" descr="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Luke 12:13-21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¹³ Someone in the crowd said to him, “Teacher, tell my brother to divide the inheritance with me.” </a:t>
            </a:r>
          </a:p>
          <a:p>
            <a:pPr algn="ctr">
              <a:defRPr sz="3200" b="0"/>
            </a:pPr>
            <a:r>
              <a:t>¹⁴ Jesus replied, “Man, who appointed me a judge or an arbiter between you?”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Luke 12:13-21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¹⁵ Then he said to them, “Watch out! Be on your guard against all kinds of greed; life does not consist in an abundance of possessions.” </a:t>
            </a:r>
          </a:p>
          <a:p>
            <a:pPr algn="ctr">
              <a:defRPr sz="3200" b="0"/>
            </a:pPr>
            <a:r>
              <a:t>¹⁶ And he told them this parable: “The ground of a certain rich man yielded an abundant harvest.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Luke 12:13-21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¹⁷ He thought to himself, ‘What shall I do? I have no place to store my crops.’ </a:t>
            </a:r>
          </a:p>
          <a:p>
            <a:pPr algn="ctr">
              <a:defRPr sz="3200" b="0"/>
            </a:pPr>
            <a:r>
              <a:t>¹⁸ “Then he said, ‘This is what I’ll do. I will tear down my barns and build bigger ones, and there I will store my surplus grain.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Luke 12:13-21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¹⁹ And I’ll say to myself, “You have plenty of grain laid up for many years. Take life easy; eat, drink and be merry.”’ </a:t>
            </a:r>
          </a:p>
          <a:p>
            <a:pPr algn="ctr">
              <a:defRPr sz="3200" b="0"/>
            </a:pPr>
            <a:r>
              <a:t>²⁰ “But God said to him, ‘You fool! This very night your life will be demanded from you. Then who will get what you have prepared for yourself?’ </a:t>
            </a:r>
          </a:p>
          <a:p>
            <a:pPr algn="ctr">
              <a:defRPr sz="3200" b="0"/>
            </a:p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Luke 12:13-21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²¹ “This is how it will be with whoever stores up things for themselves but is not rich toward God.”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This world can be cold and bitter</a:t>
            </a:r>
          </a:p>
          <a:p>
            <a:pPr algn="ctr">
              <a:defRPr sz="3300" b="0"/>
            </a:pPr>
            <a:r>
              <a:t>Feels like we're in the dead of winter</a:t>
            </a:r>
          </a:p>
          <a:p>
            <a:pPr algn="ctr">
              <a:defRPr sz="3300" b="0"/>
            </a:pPr>
            <a:r>
              <a:t>Waiting on something better</a:t>
            </a:r>
          </a:p>
          <a:p>
            <a:pPr algn="ctr">
              <a:defRPr sz="3300" b="0"/>
            </a:pPr>
            <a:r>
              <a:t>But am I really gonna hide forever?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514600"/>
            <a:ext cx="3657600" cy="9144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/>
          <a:p>
            <a:pPr>
              <a:defRPr sz="5000"/>
            </a:pPr>
            <a:r>
              <a:t>Offering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2286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170714" y="2286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name: Blacktown Chinese Christian Church</a:t>
            </a:r>
          </a:p>
        </p:txBody>
      </p:sp>
      <p:pic>
        <p:nvPicPr>
          <p:cNvPr id="5" name="Picture 4" descr="chu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42900"/>
            <a:ext cx="9144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8600" y="15430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170714" y="15430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number: 4216 50263</a:t>
            </a:r>
          </a:p>
        </p:txBody>
      </p:sp>
      <p:pic>
        <p:nvPicPr>
          <p:cNvPr id="8" name="Picture 7" descr="account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657350"/>
            <a:ext cx="914400" cy="91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38600" y="28575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170714" y="28575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BSB: 112 - 879</a:t>
            </a:r>
          </a:p>
        </p:txBody>
      </p:sp>
      <p:pic>
        <p:nvPicPr>
          <p:cNvPr id="11" name="Picture 10" descr="b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971800"/>
            <a:ext cx="914400" cy="914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8600" y="41719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170714" y="41719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Please put in "offering" as the reference</a:t>
            </a:r>
          </a:p>
        </p:txBody>
      </p:sp>
      <p:pic>
        <p:nvPicPr>
          <p:cNvPr id="14" name="Picture 13" descr="ha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4286250"/>
            <a:ext cx="914400" cy="9144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38600" y="54864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170714" y="54864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The offering box is available at the back of the hall</a:t>
            </a:r>
          </a:p>
        </p:txBody>
      </p:sp>
      <p:pic>
        <p:nvPicPr>
          <p:cNvPr id="17" name="Picture 16" descr="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5600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Prayer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Mingle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Over and over again</a:t>
            </a:r>
          </a:p>
          <a:p>
            <a:pPr algn="ctr">
              <a:defRPr sz="3300" b="0"/>
            </a:pPr>
            <a:r>
              <a:t>I hear Your voice in my head</a:t>
            </a:r>
          </a:p>
          <a:p>
            <a:pPr algn="ctr">
              <a:defRPr sz="3300" b="0"/>
            </a:pPr>
            <a:r>
              <a:t>Let Your light shine,</a:t>
            </a:r>
          </a:p>
          <a:p>
            <a:pPr algn="ctr">
              <a:defRPr sz="3300" b="0"/>
            </a:pPr>
            <a:r>
              <a:t>Let Your light shine for all to see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Start a fire in my soul</a:t>
            </a:r>
          </a:p>
          <a:p>
            <a:pPr algn="ctr">
              <a:defRPr sz="3300" b="0"/>
            </a:pPr>
            <a:r>
              <a:t>Fan the flame and make it grow</a:t>
            </a:r>
          </a:p>
          <a:p>
            <a:pPr algn="ctr">
              <a:defRPr sz="3300" b="0"/>
            </a:pPr>
            <a:r>
              <a:t>So there’s no doubt or denying</a:t>
            </a:r>
          </a:p>
          <a:p>
            <a:pPr algn="ctr">
              <a:defRPr sz="3300" b="0"/>
            </a:pP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Let it burn so brightly</a:t>
            </a:r>
          </a:p>
          <a:p>
            <a:pPr algn="ctr">
              <a:defRPr sz="3300" b="0"/>
            </a:pPr>
            <a:r>
              <a:t>That everyone around can see</a:t>
            </a:r>
          </a:p>
          <a:p>
            <a:pPr algn="ctr">
              <a:defRPr sz="3300" b="0"/>
            </a:pPr>
            <a:r>
              <a:t>That it’s You, that it’s You that we need</a:t>
            </a:r>
          </a:p>
          <a:p>
            <a:pPr algn="ctr">
              <a:defRPr sz="3300" b="0"/>
            </a:pPr>
            <a:r>
              <a:t>Start a fire in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only need a spark to start a whole blaze</a:t>
            </a:r>
          </a:p>
          <a:p>
            <a:pPr algn="ctr">
              <a:defRPr sz="3300" b="0"/>
            </a:pPr>
            <a:r>
              <a:t>It only takes a little faith</a:t>
            </a:r>
          </a:p>
          <a:p>
            <a:pPr algn="ctr">
              <a:defRPr sz="3300" b="0"/>
            </a:pPr>
            <a:r>
              <a:t>Let it start right here in this city</a:t>
            </a:r>
          </a:p>
          <a:p>
            <a:pPr algn="ctr">
              <a:defRPr sz="3300" b="0"/>
            </a:pPr>
            <a:r>
              <a:t>So these old walls will never be the same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7B0000"/>
      </a:dk1>
      <a:lt1>
        <a:srgbClr val="FFBC94"/>
      </a:lt1>
      <a:dk2>
        <a:srgbClr val="005700"/>
      </a:dk2>
      <a:lt2>
        <a:srgbClr val="71E972"/>
      </a:lt2>
      <a:accent1>
        <a:srgbClr val="FA7856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TM34357351</Template>
  <TotalTime>0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Arial</vt:lpstr>
      <vt:lpstr>Arial Black</vt:lpstr>
      <vt:lpstr>Avenir Next LT Pro</vt:lpstr>
      <vt:lpstr>Calibri</vt:lpstr>
      <vt:lpstr>Office Theme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2022-06-22T01:10:31Z</dcterms:created>
  <dcterms:modified xsi:type="dcterms:W3CDTF">2024-07-29T05:07:12Z</dcterms:modified>
</cp:coreProperties>
</file>