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1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5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"/>
  </p:notesMasterIdLst>
  <p:handoutMasterIdLst>
    <p:handoutMasterId r:id="rId6"/>
  </p:handout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000" autoAdjust="0"/>
    <p:restoredTop sz="94934" autoAdjust="0"/>
  </p:normalViewPr>
  <p:slideViewPr>
    <p:cSldViewPr snapToGrid="0">
      <p:cViewPr varScale="1">
        <p:scale>
          <a:sx n="119" d="100"/>
          <a:sy n="119" d="100"/>
        </p:scale>
        <p:origin x="7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2" Type="http://schemas.microsoft.com/office/2018/10/relationships/authors" Target="authors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63" Type="http://schemas.openxmlformats.org/officeDocument/2006/relationships/slide" Target="slides/slide51.xml"/><Relationship Id="rId64" Type="http://schemas.openxmlformats.org/officeDocument/2006/relationships/slide" Target="slides/slide52.xml"/><Relationship Id="rId65" Type="http://schemas.openxmlformats.org/officeDocument/2006/relationships/slide" Target="slides/slide5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3/1/25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3/1/25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5.svg"/><Relationship Id="rId4" Type="http://schemas.openxmlformats.org/officeDocument/2006/relationships/image" Target="../media/image12.png"/><Relationship Id="rId5" Type="http://schemas.openxmlformats.org/officeDocument/2006/relationships/image" Target="../media/image13.sv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svg"/><Relationship Id="rId4" Type="http://schemas.openxmlformats.org/officeDocument/2006/relationships/image" Target="../media/image3.png"/><Relationship Id="rId5" Type="http://schemas.microsoft.com/office/2007/relationships/hdphoto" Target="../media/hdphoto1.wdp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sv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svg"/><Relationship Id="rId4" Type="http://schemas.openxmlformats.org/officeDocument/2006/relationships/image" Target="../media/image18.png"/><Relationship Id="rId5" Type="http://schemas.openxmlformats.org/officeDocument/2006/relationships/image" Target="../media/image19.sv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sv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microsoft.com/office/2007/relationships/hdphoto" Target="../media/hdphoto1.wdp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svg"/><Relationship Id="rId4" Type="http://schemas.openxmlformats.org/officeDocument/2006/relationships/image" Target="../media/image3.png"/><Relationship Id="rId5" Type="http://schemas.microsoft.com/office/2007/relationships/hdphoto" Target="../media/hdphoto1.wdp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sv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image" Target="../media/image10.png"/><Relationship Id="rId7" Type="http://schemas.openxmlformats.org/officeDocument/2006/relationships/image" Target="../media/image11.sv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sv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image" Target="../media/image10.png"/><Relationship Id="rId7" Type="http://schemas.openxmlformats.org/officeDocument/2006/relationships/image" Target="../media/image11.sv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svg"/><Relationship Id="rId4" Type="http://schemas.openxmlformats.org/officeDocument/2006/relationships/image" Target="../media/image8.png"/><Relationship Id="rId5" Type="http://schemas.openxmlformats.org/officeDocument/2006/relationships/image" Target="../media/image9.svg"/><Relationship Id="rId6" Type="http://schemas.openxmlformats.org/officeDocument/2006/relationships/image" Target="../media/image10.png"/><Relationship Id="rId7" Type="http://schemas.openxmlformats.org/officeDocument/2006/relationships/image" Target="../media/image11.sv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shade val="30000"/>
              <a:satMod val="1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9551222" y="-1653106"/>
            <a:ext cx="3225262" cy="61011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77089EF-97BB-DEA3-01CF-BBC0C3C77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9401" b="24659"/>
          <a:stretch/>
        </p:blipFill>
        <p:spPr>
          <a:xfrm>
            <a:off x="11163853" y="2479829"/>
            <a:ext cx="1898043" cy="54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shade val="30000"/>
              <a:satMod val="1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9551222" y="-1653106"/>
            <a:ext cx="3225262" cy="61011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77089EF-97BB-DEA3-01CF-BBC0C3C77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9401" b="24659"/>
          <a:stretch/>
        </p:blipFill>
        <p:spPr>
          <a:xfrm>
            <a:off x="11163853" y="2479829"/>
            <a:ext cx="1898043" cy="54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1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shade val="30000"/>
              <a:satMod val="1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9551222" y="-1653106"/>
            <a:ext cx="3225262" cy="610116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77089EF-97BB-DEA3-01CF-BBC0C3C776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9401" b="24659"/>
          <a:stretch/>
        </p:blipFill>
        <p:spPr>
          <a:xfrm>
            <a:off x="11163853" y="2479829"/>
            <a:ext cx="1898043" cy="540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5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87" r:id="rId5"/>
    <p:sldLayoutId id="2147483694" r:id="rId6"/>
    <p:sldLayoutId id="2147483695" r:id="rId7"/>
    <p:sldLayoutId id="2147483684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1219200" y="3429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000" b="1" i="0" u="none">
                <a:solidFill>
                  <a:srgbClr val="000000"/>
                </a:solidFill>
              </a:defRPr>
            </a:pPr>
            <a:r>
              <a:t>Blacktown Chinese Christian Church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0287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300" b="1" i="0" u="none">
                <a:solidFill>
                  <a:srgbClr val="000000"/>
                </a:solidFill>
              </a:defRPr>
            </a:pPr>
            <a:r>
              <a:t>Welcome to Our English Service</a:t>
            </a:r>
            <a:br/>
            <a:r>
              <a:t>30.11.2025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24003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1" i="0" u="sng">
                <a:solidFill>
                  <a:srgbClr val="7030A0"/>
                </a:solidFill>
              </a:defRPr>
            </a:pPr>
            <a:r>
              <a:t>English Service 9:45 – 11:00 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000" b="1" i="0" u="none">
                <a:solidFill>
                  <a:srgbClr val="000000"/>
                </a:solidFill>
              </a:defRPr>
            </a:pPr>
            <a:r>
              <a:t>Worship Songs:</a:t>
            </a:r>
            <a:br/>
            <a:br/>
            <a:br/>
            <a:r>
              <a:t>Passage:</a:t>
            </a:r>
            <a:br/>
            <a:r>
              <a:t>Speaker:</a:t>
            </a:r>
            <a:br/>
            <a:r>
              <a:t>Topic:</a:t>
            </a:r>
            <a:br/>
            <a:r>
              <a:t>Response Song:</a:t>
            </a:r>
            <a:br/>
            <a:r>
              <a:t>Announcements and Closing Prayer</a:t>
            </a:r>
            <a:br/>
            <a:r>
              <a:t>Benediction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27432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000" b="0" i="0" u="none">
                <a:solidFill>
                  <a:srgbClr val="000000"/>
                </a:solidFill>
              </a:defRPr>
            </a:pPr>
            <a:r>
              <a:t>Lighthouse</a:t>
            </a:r>
            <a:br/>
            <a:r>
              <a:t>In Christ Alone</a:t>
            </a:r>
            <a:br/>
            <a:r>
              <a:t>Holy Forever Christmas</a:t>
            </a:r>
            <a:br/>
            <a:r>
              <a:t>1 Corinthians 8 ||1 Corinthians 10:1-20</a:t>
            </a:r>
            <a:br/>
            <a:r>
              <a:t>Katherine Ting</a:t>
            </a:r>
            <a:br/>
            <a:r>
              <a:t>How Close Can We Get to Idols ||Without Bowing to Them</a:t>
            </a:r>
            <a:br/>
            <a:r>
              <a:t>TBA</a:t>
            </a:r>
            <a:br/>
            <a:b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 won't fear what tomorrow brings</a:t>
            </a:r>
          </a:p>
          <a:p>
            <a:pPr algn="ctr">
              <a:defRPr sz="3300" b="0"/>
            </a:pPr>
            <a:r>
              <a:t>With each morning I'll rise and sing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God's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Fire before us, You're the brightest</a:t>
            </a:r>
          </a:p>
          <a:p>
            <a:pPr algn="ctr">
              <a:defRPr sz="3300" b="0"/>
            </a:pPr>
            <a:r>
              <a:t>You will lead us through the storms (x4)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I will trust the promise</a:t>
            </a:r>
          </a:p>
          <a:p>
            <a:pPr algn="ctr">
              <a:defRPr sz="3300" b="0"/>
            </a:pPr>
            <a:r>
              <a:t>You will carry me 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BCCC english service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  <a:r>
              <a:t>Safe to shore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In Christ Alone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Christ alone my hope is found</a:t>
            </a:r>
          </a:p>
          <a:p>
            <a:pPr algn="ctr">
              <a:defRPr sz="3300" b="0"/>
            </a:pPr>
            <a:r>
              <a:t>He is my light, my strength, my song</a:t>
            </a:r>
          </a:p>
          <a:p>
            <a:pPr algn="ctr">
              <a:defRPr sz="3300" b="0"/>
            </a:pPr>
            <a:r>
              <a:t>This Cornerstone, this solid Ground</a:t>
            </a:r>
          </a:p>
          <a:p>
            <a:pPr algn="ctr">
              <a:defRPr sz="3300" b="0"/>
            </a:pPr>
            <a:r>
              <a:t>Firm through the fiercest drought and storm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What heights of love, what depths of peace</a:t>
            </a:r>
          </a:p>
          <a:p>
            <a:pPr algn="ctr">
              <a:defRPr sz="3300" b="0"/>
            </a:pPr>
            <a:r>
              <a:t>When fears are stilled, when strivings cease</a:t>
            </a:r>
          </a:p>
          <a:p>
            <a:pPr algn="ctr">
              <a:defRPr sz="3300" b="0"/>
            </a:pPr>
            <a:r>
              <a:t>My comforter, my All in All</a:t>
            </a:r>
          </a:p>
          <a:p>
            <a:pPr algn="ctr">
              <a:defRPr sz="3300" b="0"/>
            </a:pPr>
            <a:r>
              <a:t>Here in the love of Christ I stand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Christ alone, who took on flesh</a:t>
            </a:r>
          </a:p>
          <a:p>
            <a:pPr algn="ctr">
              <a:defRPr sz="3300" b="0"/>
            </a:pPr>
            <a:r>
              <a:t>Fullness of God in helpless babe</a:t>
            </a:r>
          </a:p>
          <a:p>
            <a:pPr algn="ctr">
              <a:defRPr sz="3300" b="0"/>
            </a:pPr>
            <a:r>
              <a:t>This gift of love and righteousness</a:t>
            </a:r>
          </a:p>
          <a:p>
            <a:pPr algn="ctr">
              <a:defRPr sz="3300" b="0"/>
            </a:pPr>
            <a:r>
              <a:t>Scorned by the ones He came to save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'Til on that cross as Jesus died</a:t>
            </a:r>
          </a:p>
          <a:p>
            <a:pPr algn="ctr">
              <a:defRPr sz="3300" b="0"/>
            </a:pPr>
            <a:r>
              <a:t>The wrath of God was satisfied</a:t>
            </a:r>
          </a:p>
          <a:p>
            <a:pPr algn="ctr">
              <a:defRPr sz="3300" b="0"/>
            </a:pPr>
            <a:r>
              <a:t>For every sin on Him was laid</a:t>
            </a:r>
          </a:p>
          <a:p>
            <a:pPr algn="ctr">
              <a:defRPr sz="3300" b="0"/>
            </a:pPr>
            <a:r>
              <a:t>Here in the death of Christ I live, I live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There in the ground His body lay</a:t>
            </a:r>
          </a:p>
          <a:p>
            <a:pPr algn="ctr">
              <a:defRPr sz="3300" b="0"/>
            </a:pPr>
            <a:r>
              <a:t>Light of the world by darkness slain</a:t>
            </a:r>
          </a:p>
          <a:p>
            <a:pPr algn="ctr">
              <a:defRPr sz="3300" b="0"/>
            </a:pPr>
            <a:r>
              <a:t>Then bursting forth in glorious day</a:t>
            </a:r>
          </a:p>
          <a:p>
            <a:pPr algn="ctr">
              <a:defRPr sz="3300" b="0"/>
            </a:pPr>
            <a:r>
              <a:t>Up from the grave He rose again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as He stands in victory</a:t>
            </a:r>
          </a:p>
          <a:p>
            <a:pPr algn="ctr">
              <a:defRPr sz="3300" b="0"/>
            </a:pPr>
            <a:r>
              <a:t>Sin’s curse has lost its grip on me</a:t>
            </a:r>
          </a:p>
          <a:p>
            <a:pPr algn="ctr">
              <a:defRPr sz="3300" b="0"/>
            </a:pPr>
            <a:r>
              <a:t>For I am His and He is mine</a:t>
            </a:r>
          </a:p>
          <a:p>
            <a:pPr algn="ctr">
              <a:defRPr sz="3300" b="0"/>
            </a:pPr>
            <a:r>
              <a:t>Bought with the precious blood of Christ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No guilt in life, no fear in death</a:t>
            </a:r>
          </a:p>
          <a:p>
            <a:pPr algn="ctr">
              <a:defRPr sz="3300" b="0"/>
            </a:pPr>
            <a:r>
              <a:t>This is the power of Christ in me</a:t>
            </a:r>
          </a:p>
          <a:p>
            <a:pPr algn="ctr">
              <a:defRPr sz="3300" b="0"/>
            </a:pPr>
            <a:r>
              <a:t>From life’s first cry to final breath</a:t>
            </a:r>
          </a:p>
          <a:p>
            <a:pPr algn="ctr">
              <a:defRPr sz="3300" b="0"/>
            </a:pPr>
            <a:r>
              <a:t>Jesus commands my destiny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No power of hell, no scheme of man</a:t>
            </a:r>
          </a:p>
          <a:p>
            <a:pPr algn="ctr">
              <a:defRPr sz="3300" b="0"/>
            </a:pPr>
            <a:r>
              <a:t>Can ever pluck me from His hand</a:t>
            </a:r>
          </a:p>
          <a:p>
            <a:pPr algn="ctr">
              <a:defRPr sz="3300" b="0"/>
            </a:pPr>
            <a:r>
              <a:t>Til He returns or calls me home</a:t>
            </a:r>
          </a:p>
          <a:p>
            <a:pPr algn="ctr">
              <a:defRPr sz="3300" b="0"/>
            </a:pPr>
            <a:r>
              <a:t>Here in the power of Christ I’ll stand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Please keep all phones on silent</a:t>
            </a:r>
          </a:p>
        </p:txBody>
      </p:sp>
      <p:pic>
        <p:nvPicPr>
          <p:cNvPr id="3" name="Picture 2" descr="Pho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Till He returns or calls me home</a:t>
            </a:r>
          </a:p>
          <a:p>
            <a:pPr algn="ctr">
              <a:defRPr sz="3300" b="0"/>
            </a:pPr>
            <a:r>
              <a:t>Here in the power of Christ I’ll stand</a:t>
            </a:r>
          </a:p>
          <a:p>
            <a:pPr algn="ctr">
              <a:defRPr sz="3300" b="0"/>
            </a:pPr>
            <a:r>
              <a:t>Here in the power of Christ we stand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Holy Forever (Christmas)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Held within a manger</a:t>
            </a:r>
          </a:p>
          <a:p>
            <a:pPr algn="ctr">
              <a:defRPr sz="3300" b="0"/>
            </a:pPr>
            <a:r>
              <a:t>The Son of God arrived</a:t>
            </a:r>
          </a:p>
          <a:p>
            <a:pPr algn="ctr">
              <a:defRPr sz="3300" b="0"/>
            </a:pPr>
            <a:r>
              <a:t>The One who would be called Emmanuel</a:t>
            </a:r>
          </a:p>
          <a:p>
            <a:pPr algn="ctr">
              <a:defRPr sz="3300" b="0"/>
            </a:pPr>
            <a:r>
              <a:t>The promise was delivered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Unto a virgin bride</a:t>
            </a:r>
          </a:p>
          <a:p>
            <a:pPr algn="ctr">
              <a:defRPr sz="3300" b="0"/>
            </a:pPr>
            <a:r>
              <a:t>The One who would be called Emmanuel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name is the highest</a:t>
            </a:r>
          </a:p>
          <a:p>
            <a:pPr algn="ctr">
              <a:defRPr sz="3300" b="0"/>
            </a:pPr>
            <a:r>
              <a:t>Your name is the greatest</a:t>
            </a:r>
          </a:p>
          <a:p>
            <a:pPr algn="ctr">
              <a:defRPr sz="3300" b="0"/>
            </a:pPr>
            <a:r>
              <a:t>Your name stands above them all</a:t>
            </a:r>
          </a:p>
          <a:p>
            <a:pPr algn="ctr">
              <a:defRPr sz="3300" b="0"/>
            </a:pPr>
            <a:r>
              <a:t>All thrones and dominions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All powers and positions</a:t>
            </a:r>
          </a:p>
          <a:p>
            <a:pPr algn="ctr">
              <a:defRPr sz="3300" b="0"/>
            </a:pPr>
            <a:r>
              <a:t>Your name stands above them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the angels cry, "Holy"</a:t>
            </a:r>
          </a:p>
          <a:p>
            <a:pPr algn="ctr">
              <a:defRPr sz="3300" b="0"/>
            </a:pPr>
            <a:r>
              <a:t>All Creation cries, "Holy"</a:t>
            </a:r>
          </a:p>
          <a:p>
            <a:pPr algn="ctr">
              <a:defRPr sz="3300" b="0"/>
            </a:pPr>
            <a:r>
              <a:t>You are lifted high,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the humble town of David</a:t>
            </a:r>
          </a:p>
          <a:p>
            <a:pPr algn="ctr">
              <a:defRPr sz="3300" b="0"/>
            </a:pPr>
            <a:r>
              <a:t>A Savior born today</a:t>
            </a:r>
          </a:p>
          <a:p>
            <a:pPr algn="ctr">
              <a:defRPr sz="3300" b="0"/>
            </a:pPr>
            <a:r>
              <a:t>The One who would be called Emmanuel</a:t>
            </a:r>
          </a:p>
          <a:p>
            <a:pPr algn="ctr">
              <a:defRPr sz="3300" b="0"/>
            </a:pPr>
            <a:r>
              <a:t>Behold the host of Heaven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With holy roar, proclaim</a:t>
            </a:r>
          </a:p>
          <a:p>
            <a:pPr algn="ctr">
              <a:defRPr sz="3300" b="0"/>
            </a:pPr>
            <a:r>
              <a:t>The One who would be called Emmanuel</a:t>
            </a:r>
          </a:p>
          <a:p>
            <a:pPr algn="ctr">
              <a:defRPr sz="3300" b="0"/>
            </a:pPr>
            <a:r>
              <a:t>The Messiah, our God, is with us now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the angels cry, "Holy"</a:t>
            </a:r>
          </a:p>
          <a:p>
            <a:pPr algn="ctr">
              <a:defRPr sz="3300" b="0"/>
            </a:pPr>
            <a:r>
              <a:t>All Creation cries, "Holy"</a:t>
            </a:r>
          </a:p>
          <a:p>
            <a:pPr algn="ctr">
              <a:defRPr sz="3300" b="0"/>
            </a:pPr>
            <a:r>
              <a:t>You are lifted high,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My Lighthouse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  <a:r>
              <a:t>CCLI Licence No: 5485849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Hear Your people sing, "Holy"</a:t>
            </a:r>
          </a:p>
          <a:p>
            <a:pPr algn="ctr">
              <a:defRPr sz="3300" b="0"/>
            </a:pPr>
            <a:r>
              <a:t>To the King of kings, holy</a:t>
            </a:r>
          </a:p>
          <a:p>
            <a:pPr algn="ctr">
              <a:defRPr sz="3300" b="0"/>
            </a:pPr>
            <a:r>
              <a:t>You will always be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name is the highest</a:t>
            </a:r>
          </a:p>
          <a:p>
            <a:pPr algn="ctr">
              <a:defRPr sz="3300" b="0"/>
            </a:pPr>
            <a:r>
              <a:t>Your name is the greatest</a:t>
            </a:r>
          </a:p>
          <a:p>
            <a:pPr algn="ctr">
              <a:defRPr sz="3300" b="0"/>
            </a:pPr>
            <a:r>
              <a:t>Your name stands above them all</a:t>
            </a:r>
          </a:p>
          <a:p>
            <a:pPr algn="ctr">
              <a:defRPr sz="3300" b="0"/>
            </a:pPr>
            <a:r>
              <a:t>All thrones and dominion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All powers and positions</a:t>
            </a:r>
          </a:p>
          <a:p>
            <a:pPr algn="ctr">
              <a:defRPr sz="3300" b="0"/>
            </a:pPr>
            <a:r>
              <a:t>Your name stands above them all, Jesus</a:t>
            </a:r>
          </a:p>
          <a:p>
            <a:pPr algn="ctr">
              <a:defRPr sz="3300" b="0"/>
            </a:pPr>
            <a:r>
              <a:t>Your name is the highest</a:t>
            </a:r>
          </a:p>
          <a:p>
            <a:pPr algn="ctr">
              <a:defRPr sz="3300" b="0"/>
            </a:pPr>
            <a:r>
              <a:t>Your name is the greatest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name stands above them all</a:t>
            </a:r>
          </a:p>
          <a:p>
            <a:pPr algn="ctr">
              <a:defRPr sz="3300" b="0"/>
            </a:pPr>
            <a:r>
              <a:t>All thrones and dominions</a:t>
            </a:r>
          </a:p>
          <a:p>
            <a:pPr algn="ctr">
              <a:defRPr sz="3300" b="0"/>
            </a:pPr>
            <a:r>
              <a:t>All powers and positions</a:t>
            </a:r>
          </a:p>
          <a:p>
            <a:pPr algn="ctr">
              <a:defRPr sz="3300" b="0"/>
            </a:pPr>
            <a:r>
              <a:t>Your name stands above them all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And the angels cry, "Holy"</a:t>
            </a:r>
          </a:p>
          <a:p>
            <a:pPr algn="ctr">
              <a:defRPr sz="3300" b="0"/>
            </a:pPr>
            <a:r>
              <a:t>All Creation cries, "Holy"</a:t>
            </a:r>
          </a:p>
          <a:p>
            <a:pPr algn="ctr">
              <a:defRPr sz="3300" b="0"/>
            </a:pPr>
            <a:r>
              <a:t>You are lifted high,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Hear Your people sing, "Holy"</a:t>
            </a:r>
          </a:p>
          <a:p>
            <a:pPr algn="ctr">
              <a:defRPr sz="3300" b="0"/>
            </a:pPr>
            <a:r>
              <a:t>To the King of kings, holy</a:t>
            </a:r>
          </a:p>
          <a:p>
            <a:pPr algn="ctr">
              <a:defRPr sz="3300" b="0"/>
            </a:pPr>
            <a:r>
              <a:t>You will always be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 will always be holy</a:t>
            </a:r>
          </a:p>
          <a:p>
            <a:pPr algn="ctr">
              <a:defRPr sz="3300" b="0"/>
            </a:pPr>
            <a:r>
              <a:t>Holy forever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685800"/>
            <a:ext cx="4876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4000"/>
            </a:pPr>
            <a:r>
              <a:t>Bible reading</a:t>
            </a:r>
          </a:p>
        </p:txBody>
      </p:sp>
      <p:pic>
        <p:nvPicPr>
          <p:cNvPr id="3" name="Picture 2" descr="Bi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54864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1 Corinthians 8 ||1 Corinthians 10:1-20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274320"/>
            <a:ext cx="10972800" cy="102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t>1 Corinthians 8 ||1 Corinthians 10:1-20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0302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0"/>
            </a:pPr>
            <a:r>
              <a:t>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my wrestling and in my doubts</a:t>
            </a:r>
          </a:p>
          <a:p>
            <a:pPr algn="ctr">
              <a:defRPr sz="3300" b="0"/>
            </a:pPr>
            <a:r>
              <a:t>In my failures You won't walk out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914400" y="2514600"/>
            <a:ext cx="3657600" cy="91440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/>
          <a:p>
            <a:pPr>
              <a:defRPr sz="5000"/>
            </a:pPr>
            <a:r>
              <a:t>Offering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038600" y="2286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170714" y="2286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name: Blacktown Chinese Christian Church</a:t>
            </a:r>
          </a:p>
        </p:txBody>
      </p:sp>
      <p:pic>
        <p:nvPicPr>
          <p:cNvPr id="5" name="Picture 4" descr="chu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42900"/>
            <a:ext cx="914400" cy="914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38600" y="15430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5170714" y="15430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Account number: 4216 50263</a:t>
            </a:r>
          </a:p>
        </p:txBody>
      </p:sp>
      <p:pic>
        <p:nvPicPr>
          <p:cNvPr id="8" name="Picture 7" descr="account_numb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657350"/>
            <a:ext cx="914400" cy="9144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038600" y="28575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170714" y="28575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BSB: 112 - 879</a:t>
            </a:r>
          </a:p>
        </p:txBody>
      </p:sp>
      <p:pic>
        <p:nvPicPr>
          <p:cNvPr id="11" name="Picture 10" descr="bs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0" y="2971800"/>
            <a:ext cx="914400" cy="9144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38600" y="417195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5170714" y="417195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Please put in "offering" as the reference</a:t>
            </a:r>
          </a:p>
        </p:txBody>
      </p:sp>
      <p:pic>
        <p:nvPicPr>
          <p:cNvPr id="14" name="Picture 13" descr="hand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900" y="4286250"/>
            <a:ext cx="914400" cy="9144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4038600" y="5486400"/>
            <a:ext cx="7924800" cy="1143000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5170714" y="5486400"/>
            <a:ext cx="6339840" cy="1143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300">
                <a:latin typeface="Gill Sans MT"/>
              </a:defRPr>
            </a:pPr>
            <a:r>
              <a:t>The offering box is available at the back of the hall</a:t>
            </a:r>
          </a:p>
        </p:txBody>
      </p:sp>
      <p:pic>
        <p:nvPicPr>
          <p:cNvPr id="17" name="Picture 16" descr="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00" y="56007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Prayer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219200" y="13716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0" i="0" u="none"/>
            </a:pPr>
            <a:r>
              <a:t>Mingle time!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4114800"/>
            <a:ext cx="9753600" cy="3429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800" b="0" i="0" u="none"/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great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In the silence, You won't let go</a:t>
            </a:r>
          </a:p>
          <a:p>
            <a:pPr algn="ctr">
              <a:defRPr sz="3300" b="0"/>
            </a:pPr>
            <a:r>
              <a:t>In my questions, Your truth will hold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Your great love will lead me through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  <a:r>
              <a:t>You are the peace in my troubled sea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609600" y="10287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My lighthouse</a:t>
            </a:r>
          </a:p>
          <a:p>
            <a:pPr algn="ctr">
              <a:defRPr sz="3300" b="0"/>
            </a:pPr>
            <a:r>
              <a:t>Shining in the darkness</a:t>
            </a:r>
          </a:p>
          <a:p>
            <a:pPr algn="ctr">
              <a:defRPr sz="3300" b="0"/>
            </a:pPr>
            <a:r>
              <a:t>I will follow You</a:t>
            </a:r>
          </a:p>
          <a:p>
            <a:pPr algn="ctr">
              <a:defRPr sz="3300" b="0"/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0">
      <a:dk1>
        <a:srgbClr val="9BAE61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FFD066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0</Words>
  <Application>Microsoft Macintosh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6" baseType="lpstr">
      <vt:lpstr>Arial</vt:lpstr>
      <vt:lpstr>Calibri</vt:lpstr>
      <vt:lpstr>Constantia</vt:lpstr>
      <vt:lpstr>Franklin Gothic Book</vt:lpstr>
      <vt:lpstr>Gill Sans Nova Light</vt:lpstr>
      <vt:lpstr>Custom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Johnny Wu</cp:lastModifiedBy>
  <cp:revision>13</cp:revision>
  <dcterms:created xsi:type="dcterms:W3CDTF">2022-07-27T06:38:31Z</dcterms:created>
  <dcterms:modified xsi:type="dcterms:W3CDTF">2025-02-28T15:03:36Z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