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</p:sldIdLst>
  <p:sldSz cx="18288000" cy="10287000"/>
  <p:notesSz cx="6858000" cy="9144000"/>
  <p:embeddedFontLst>
    <p:embeddedFont>
      <p:font typeface="Century Gothic" panose="020B0502020202020204" pitchFamily="34" charset="0"/>
      <p:regular r:id="rId2"/>
      <p:bold r:id="rId3"/>
      <p:italic r:id="rId4"/>
      <p:boldItalic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432B"/>
    <a:srgbClr val="744C0A"/>
    <a:srgbClr val="A86F03"/>
    <a:srgbClr val="7A6414"/>
    <a:srgbClr val="341C0D"/>
    <a:srgbClr val="472712"/>
    <a:srgbClr val="0E174A"/>
    <a:srgbClr val="030812"/>
    <a:srgbClr val="102A48"/>
    <a:srgbClr val="18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863" autoAdjust="0"/>
    <p:restoredTop sz="94609" autoAdjust="0"/>
  </p:normalViewPr>
  <p:slideViewPr>
    <p:cSldViewPr>
      <p:cViewPr varScale="1">
        <p:scale>
          <a:sx n="79" d="100"/>
          <a:sy n="79" d="100"/>
        </p:scale>
        <p:origin x="80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font" Target="fonts/font1.fntdata"/><Relationship Id="rId3" Type="http://schemas.openxmlformats.org/officeDocument/2006/relationships/font" Target="fonts/font2.fntdata"/><Relationship Id="rId4" Type="http://schemas.openxmlformats.org/officeDocument/2006/relationships/font" Target="fonts/font3.fntdata"/><Relationship Id="rId5" Type="http://schemas.openxmlformats.org/officeDocument/2006/relationships/font" Target="fonts/font4.fntdata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rgbClr val="0E174A">
                <a:lumMod val="84016"/>
                <a:alpha val="91474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6518" y="914402"/>
            <a:ext cx="13014333" cy="4800600"/>
          </a:xfrm>
        </p:spPr>
        <p:txBody>
          <a:bodyPr anchor="b">
            <a:normAutofit/>
          </a:bodyPr>
          <a:lstStyle>
            <a:lvl1pPr algn="ctr">
              <a:defRPr sz="72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6518" y="5829300"/>
            <a:ext cx="13014333" cy="2857500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9" y="7099298"/>
            <a:ext cx="14859000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69418" y="1398168"/>
            <a:ext cx="12338916" cy="474746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9" y="7949405"/>
            <a:ext cx="14859000" cy="740568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4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8" y="914402"/>
            <a:ext cx="14858999" cy="4686299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515100"/>
            <a:ext cx="14859000" cy="21717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54918" y="1180236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56718" y="4114800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9" y="914402"/>
            <a:ext cx="13944597" cy="4114799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515100"/>
            <a:ext cx="14859000" cy="21717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3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49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8" y="4962872"/>
            <a:ext cx="14859000" cy="22032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6" y="7166072"/>
            <a:ext cx="14859002" cy="12906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54918" y="1180236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56718" y="4114800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9" y="914402"/>
            <a:ext cx="13944597" cy="4114799"/>
          </a:xfrm>
        </p:spPr>
        <p:txBody>
          <a:bodyPr anchor="ctr">
            <a:normAutofit/>
          </a:bodyPr>
          <a:lstStyle>
            <a:lvl1pPr algn="l">
              <a:defRPr sz="4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12118" y="5829300"/>
            <a:ext cx="14859000" cy="13335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7162800"/>
            <a:ext cx="14859000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31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8" y="914402"/>
            <a:ext cx="14858999" cy="41147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12118" y="5257800"/>
            <a:ext cx="148590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2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515100"/>
            <a:ext cx="14859000" cy="21717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57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12119" y="914400"/>
            <a:ext cx="14858997" cy="28575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06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5347" y="914399"/>
            <a:ext cx="3315771" cy="777240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2118" y="914400"/>
            <a:ext cx="11315700" cy="77724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1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4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519" y="4962872"/>
            <a:ext cx="13030200" cy="2203200"/>
          </a:xfrm>
        </p:spPr>
        <p:txBody>
          <a:bodyPr anchor="b"/>
          <a:lstStyle>
            <a:lvl1pPr algn="r">
              <a:defRPr sz="6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6517" y="7166072"/>
            <a:ext cx="13030202" cy="1290600"/>
          </a:xfrm>
        </p:spPr>
        <p:txBody>
          <a:bodyPr anchor="t">
            <a:normAutofit/>
          </a:bodyPr>
          <a:lstStyle>
            <a:lvl1pPr marL="0" indent="0" algn="r">
              <a:buNone/>
              <a:defRPr sz="3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118" y="4000499"/>
            <a:ext cx="7315200" cy="4686302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5918" y="4000500"/>
            <a:ext cx="7315200" cy="468630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9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921" y="3987799"/>
            <a:ext cx="6883397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118" y="4864894"/>
            <a:ext cx="7315200" cy="3821906"/>
          </a:xfrm>
        </p:spPr>
        <p:txBody>
          <a:bodyPr anchor="t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64700" y="4000500"/>
            <a:ext cx="6906420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5919" y="4864894"/>
            <a:ext cx="7315202" cy="3821906"/>
          </a:xfrm>
        </p:spPr>
        <p:txBody>
          <a:bodyPr anchor="t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8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03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3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400300"/>
            <a:ext cx="5323682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5718" y="914402"/>
            <a:ext cx="8915402" cy="7772400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4457700"/>
            <a:ext cx="5323682" cy="2743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3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400300"/>
            <a:ext cx="8001002" cy="20574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50600" y="-27432"/>
            <a:ext cx="4914899" cy="1035558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4457700"/>
            <a:ext cx="8001002" cy="2743200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98818" y="8824913"/>
            <a:ext cx="1371600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2118" y="8824913"/>
            <a:ext cx="7658100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13919" y="8824913"/>
            <a:ext cx="4838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52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41C0D"/>
            </a:gs>
            <a:gs pos="100000">
              <a:srgbClr val="7543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2119" y="914400"/>
            <a:ext cx="14858997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9" y="4000499"/>
            <a:ext cx="14858997" cy="4686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56418" y="8824913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8" y="8824913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71019" y="8824913"/>
            <a:ext cx="82675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6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4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3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27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2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2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2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828800" y="51435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000" b="1" i="0" u="none">
                <a:solidFill>
                  <a:srgbClr val="000000"/>
                </a:solidFill>
              </a:defRPr>
            </a:pPr>
            <a:r>
              <a:t>Blacktown Chinese Christian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54305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300" b="1" i="0" u="none">
                <a:solidFill>
                  <a:srgbClr val="000000"/>
                </a:solidFill>
              </a:defRPr>
            </a:pPr>
            <a:r>
              <a:t>Welcome to Our English Service</a:t>
            </a:r>
            <a:br/>
            <a:r>
              <a:t>07.12.2025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60045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 i="0" u="sng">
                <a:solidFill>
                  <a:srgbClr val="7030A0"/>
                </a:solidFill>
              </a:defRPr>
            </a:pPr>
            <a:r>
              <a:t>English Service 9:45 – 11:00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41148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 i="0" u="none">
                <a:solidFill>
                  <a:srgbClr val="000000"/>
                </a:solidFill>
              </a:defRPr>
            </a:pPr>
            <a:r>
              <a:t>Worship Songs:</a:t>
            </a:r>
            <a:br/>
            <a:br/>
            <a:br/>
            <a:br/>
            <a:r>
              <a:t>Passage:</a:t>
            </a:r>
            <a:br/>
            <a:r>
              <a:t>Speaker:</a:t>
            </a:r>
            <a:br/>
            <a:r>
              <a:t>Topic:</a:t>
            </a:r>
            <a:br/>
            <a:r>
              <a:t>Response Song:</a:t>
            </a:r>
            <a:br/>
            <a:r>
              <a:t>Announcements and Closing Prayer</a:t>
            </a:r>
            <a:br/>
            <a:r>
              <a:t>Benediction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41148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 i="0" u="none">
                <a:solidFill>
                  <a:srgbClr val="000000"/>
                </a:solidFill>
              </a:defRPr>
            </a:pPr>
            <a:r>
              <a:t>Our God</a:t>
            </a:r>
            <a:br/>
            <a:r>
              <a:t>Amazing Grace (My Chains Are Gone)</a:t>
            </a:r>
            <a:br/>
            <a:r>
              <a:t>I Surrender All</a:t>
            </a:r>
            <a:br/>
            <a:r>
              <a:t>Christ is Enough</a:t>
            </a:r>
            <a:br/>
            <a:r>
              <a:t>2 Corinthians 12:3-5</a:t>
            </a:r>
            <a:br/>
            <a:r>
              <a:t>Sylvia Ting</a:t>
            </a:r>
            <a:br/>
            <a:r>
              <a:t>The God Who Leads</a:t>
            </a:r>
            <a:br/>
            <a:r>
              <a:t>TBA</a:t>
            </a:r>
            <a:br/>
            <a:b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And if our God is for us, then who could ever stop us</a:t>
            </a:r>
          </a:p>
          <a:p>
            <a:pPr algn="ctr">
              <a:defRPr sz="5300" b="0"/>
            </a:pPr>
            <a:r>
              <a:t>And if our God is with us, then what could stand against</a:t>
            </a:r>
          </a:p>
          <a:p>
            <a:pPr algn="ctr">
              <a:defRPr sz="5300" b="0"/>
            </a:pPr>
          </a:p>
          <a:p>
            <a:pPr algn="ctr">
              <a:defRPr sz="5300" b="0"/>
            </a:pP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And if our God is for us, then who could ever stop us</a:t>
            </a:r>
          </a:p>
          <a:p>
            <a:pPr algn="ctr">
              <a:defRPr sz="5300" b="0"/>
            </a:pPr>
            <a:r>
              <a:t>And if our God is with us, then what could stand against</a:t>
            </a:r>
          </a:p>
          <a:p>
            <a:pPr algn="ctr">
              <a:defRPr sz="5300" b="0"/>
            </a:pPr>
            <a:r>
              <a:t>Then what could stand against!</a:t>
            </a:r>
          </a:p>
          <a:p>
            <a:pPr algn="ctr">
              <a:defRPr sz="5300" b="0"/>
            </a:pP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Our God is greater, our God is stronger</a:t>
            </a:r>
          </a:p>
          <a:p>
            <a:pPr algn="ctr">
              <a:defRPr sz="5300" b="0"/>
            </a:pPr>
            <a:r>
              <a:t>God, You are higher than any other</a:t>
            </a:r>
          </a:p>
          <a:p>
            <a:pPr algn="ctr">
              <a:defRPr sz="5300" b="0"/>
            </a:pPr>
            <a:r>
              <a:t>Our God is healer, awesome in power</a:t>
            </a:r>
          </a:p>
          <a:p>
            <a:pPr algn="ctr">
              <a:defRPr sz="5300" b="0"/>
            </a:pPr>
            <a:r>
              <a:t>Our God, our God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Our God is greater, our God is stronger</a:t>
            </a:r>
          </a:p>
          <a:p>
            <a:pPr algn="ctr">
              <a:defRPr sz="5300" b="0"/>
            </a:pPr>
            <a:r>
              <a:t>God, You are higher than any other</a:t>
            </a:r>
          </a:p>
          <a:p>
            <a:pPr algn="ctr">
              <a:defRPr sz="5300" b="0"/>
            </a:pPr>
            <a:r>
              <a:t>Our God is healer, awesome in power</a:t>
            </a:r>
          </a:p>
          <a:p>
            <a:pPr algn="ctr">
              <a:defRPr sz="5300" b="0"/>
            </a:pPr>
            <a:r>
              <a:t>Our God, our God!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And if our God is for us, then who could ever stop us</a:t>
            </a:r>
          </a:p>
          <a:p>
            <a:pPr algn="ctr">
              <a:defRPr sz="5300" b="0"/>
            </a:pPr>
            <a:r>
              <a:t>And if our God is with us, then what could stand against</a:t>
            </a:r>
          </a:p>
          <a:p>
            <a:pPr algn="ctr">
              <a:defRPr sz="5300" b="0"/>
            </a:pPr>
            <a:r>
              <a:t>And if our God is for us, then who could ever stop us</a:t>
            </a:r>
          </a:p>
          <a:p>
            <a:pPr algn="ctr">
              <a:defRPr sz="5300" b="0"/>
            </a:pPr>
            <a:r>
              <a:t>And if our God is with us, then what could stand against!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Then what could stand against!</a:t>
            </a:r>
          </a:p>
          <a:p>
            <a:pPr algn="ctr">
              <a:defRPr sz="5300" b="0"/>
            </a:pPr>
            <a:r>
              <a:t>What could stand against!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0574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7000" b="0" i="0" u="none"/>
            </a:pPr>
            <a:r>
              <a:t>Amazing Grace (My Chains Are Gone)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61722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Amazing grace, how sweet the sound</a:t>
            </a:r>
          </a:p>
          <a:p>
            <a:pPr algn="ctr">
              <a:defRPr sz="5300" b="0"/>
            </a:pPr>
            <a:r>
              <a:t>That saved a wretch like me</a:t>
            </a:r>
          </a:p>
          <a:p>
            <a:pPr algn="ctr">
              <a:defRPr sz="5300" b="0"/>
            </a:pPr>
            <a:r>
              <a:t>I once was lost, but now I'm found</a:t>
            </a:r>
          </a:p>
          <a:p>
            <a:pPr algn="ctr">
              <a:defRPr sz="5300" b="0"/>
            </a:pPr>
            <a:r>
              <a:t>Was blind, but now I see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'Twas grace that taught my heart to fear</a:t>
            </a:r>
          </a:p>
          <a:p>
            <a:pPr algn="ctr">
              <a:defRPr sz="5300" b="0"/>
            </a:pPr>
            <a:r>
              <a:t>And grace my fears relieved</a:t>
            </a:r>
          </a:p>
          <a:p>
            <a:pPr algn="ctr">
              <a:defRPr sz="5300" b="0"/>
            </a:pPr>
            <a:r>
              <a:t>How precious did that grace appear</a:t>
            </a:r>
          </a:p>
          <a:p>
            <a:pPr algn="ctr">
              <a:defRPr sz="5300" b="0"/>
            </a:pPr>
            <a:r>
              <a:t>The hour I first believed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0574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7000" b="0" i="0" u="none"/>
            </a:pPr>
            <a:r>
              <a:t>BCCC english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61722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My chains are gone, I've been set free</a:t>
            </a:r>
          </a:p>
          <a:p>
            <a:pPr algn="ctr">
              <a:defRPr sz="5300" b="0"/>
            </a:pPr>
            <a:r>
              <a:t>My God, my Savior has ransomed me</a:t>
            </a:r>
          </a:p>
          <a:p>
            <a:pPr algn="ctr">
              <a:defRPr sz="5300" b="0"/>
            </a:pPr>
            <a:r>
              <a:t>And like a flood His mercy reigns</a:t>
            </a:r>
          </a:p>
          <a:p>
            <a:pPr algn="ctr">
              <a:defRPr sz="5300" b="0"/>
            </a:pPr>
            <a:r>
              <a:t>Unending love, amazing grace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The Lord has promised good to me</a:t>
            </a:r>
          </a:p>
          <a:p>
            <a:pPr algn="ctr">
              <a:defRPr sz="5300" b="0"/>
            </a:pPr>
            <a:r>
              <a:t>His word my hope secures</a:t>
            </a:r>
          </a:p>
          <a:p>
            <a:pPr algn="ctr">
              <a:defRPr sz="5300" b="0"/>
            </a:pPr>
            <a:r>
              <a:t>He will my shield and portion be</a:t>
            </a:r>
          </a:p>
          <a:p>
            <a:pPr algn="ctr">
              <a:defRPr sz="5300" b="0"/>
            </a:pPr>
            <a:r>
              <a:t>As long as life endures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My chains are gone, I've been set free</a:t>
            </a:r>
          </a:p>
          <a:p>
            <a:pPr algn="ctr">
              <a:defRPr sz="5300" b="0"/>
            </a:pPr>
            <a:r>
              <a:t>My God, my Savior has ransomed me</a:t>
            </a:r>
          </a:p>
          <a:p>
            <a:pPr algn="ctr">
              <a:defRPr sz="5300" b="0"/>
            </a:pPr>
            <a:r>
              <a:t>And like a flood His mercy reigns</a:t>
            </a:r>
          </a:p>
          <a:p>
            <a:pPr algn="ctr">
              <a:defRPr sz="5300" b="0"/>
            </a:pPr>
            <a:r>
              <a:t>Unending love, amazing grace (x2)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The earth shall soon dissolve like snow</a:t>
            </a:r>
          </a:p>
          <a:p>
            <a:pPr algn="ctr">
              <a:defRPr sz="5300" b="0"/>
            </a:pPr>
            <a:r>
              <a:t>The sun forbear to shine</a:t>
            </a:r>
          </a:p>
          <a:p>
            <a:pPr algn="ctr">
              <a:defRPr sz="5300" b="0"/>
            </a:pPr>
            <a:r>
              <a:t>But God who called me here below</a:t>
            </a:r>
          </a:p>
          <a:p>
            <a:pPr algn="ctr">
              <a:defRPr sz="5300" b="0"/>
            </a:pPr>
            <a:r>
              <a:t>Will be forever mine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Will be forever mine</a:t>
            </a:r>
          </a:p>
          <a:p>
            <a:pPr algn="ctr">
              <a:defRPr sz="5300" b="0"/>
            </a:pPr>
            <a:r>
              <a:t>You are forever mine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0574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7000" b="0" i="0" u="none"/>
            </a:pPr>
            <a:r>
              <a:t>I Surrender 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61722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All to Jesus I surrender</a:t>
            </a:r>
          </a:p>
          <a:p>
            <a:pPr algn="ctr">
              <a:defRPr sz="5300" b="0"/>
            </a:pPr>
            <a:r>
              <a:t>All to him I freely give;</a:t>
            </a:r>
          </a:p>
          <a:p>
            <a:pPr algn="ctr">
              <a:defRPr sz="5300" b="0"/>
            </a:pPr>
            <a:r>
              <a:t>I will ever love and trust him</a:t>
            </a:r>
          </a:p>
          <a:p>
            <a:pPr algn="ctr">
              <a:defRPr sz="5300" b="0"/>
            </a:pPr>
            <a:r>
              <a:t>In his presence daily live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I surrender all</a:t>
            </a:r>
          </a:p>
          <a:p>
            <a:pPr algn="ctr">
              <a:defRPr sz="5300" b="0"/>
            </a:pPr>
            <a:r>
              <a:t>I surrender all</a:t>
            </a:r>
          </a:p>
          <a:p>
            <a:pPr algn="ctr">
              <a:defRPr sz="5300" b="0"/>
            </a:pPr>
            <a:r>
              <a:t>All to thee, my blessed Savior</a:t>
            </a:r>
          </a:p>
          <a:p>
            <a:pPr algn="ctr">
              <a:defRPr sz="5300" b="0"/>
            </a:pPr>
            <a:r>
              <a:t>I surrender all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All to Jesus I surrender;</a:t>
            </a:r>
          </a:p>
          <a:p>
            <a:pPr algn="ctr">
              <a:defRPr sz="5300" b="0"/>
            </a:pPr>
            <a:r>
              <a:t>Make me, Savior, wholly thine;</a:t>
            </a:r>
          </a:p>
          <a:p>
            <a:pPr algn="ctr">
              <a:defRPr sz="5300" b="0"/>
            </a:pPr>
            <a:r>
              <a:t>Let me feel the Holy Spirit</a:t>
            </a:r>
          </a:p>
          <a:p>
            <a:pPr algn="ctr">
              <a:defRPr sz="5300" b="0"/>
            </a:pPr>
            <a:r>
              <a:t>Truly know that thou art mine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I surrender all</a:t>
            </a:r>
          </a:p>
          <a:p>
            <a:pPr algn="ctr">
              <a:defRPr sz="5300" b="0"/>
            </a:pPr>
            <a:r>
              <a:t>I surrender all</a:t>
            </a:r>
          </a:p>
          <a:p>
            <a:pPr algn="ctr">
              <a:defRPr sz="5300" b="0"/>
            </a:pPr>
            <a:r>
              <a:t>All to thee, my blessed Savior</a:t>
            </a:r>
          </a:p>
          <a:p>
            <a:pPr algn="ctr">
              <a:defRPr sz="5300" b="0"/>
            </a:pPr>
            <a:r>
              <a:t>I surrender all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028700"/>
            <a:ext cx="7315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/>
            </a:pPr>
            <a:r>
              <a:t>Please keep all phones on silent</a:t>
            </a:r>
          </a:p>
        </p:txBody>
      </p:sp>
      <p:pic>
        <p:nvPicPr>
          <p:cNvPr id="3" name="Picture 2" descr="Ph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0" y="1028700"/>
            <a:ext cx="8229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All to Jesus I surrender;</a:t>
            </a:r>
          </a:p>
          <a:p>
            <a:pPr algn="ctr">
              <a:defRPr sz="5300" b="0"/>
            </a:pPr>
            <a:r>
              <a:t>Now I feel the sacred flame</a:t>
            </a:r>
          </a:p>
          <a:p>
            <a:pPr algn="ctr">
              <a:defRPr sz="5300" b="0"/>
            </a:pPr>
            <a:r>
              <a:t>Oh, the joy of full salvation!</a:t>
            </a:r>
          </a:p>
          <a:p>
            <a:pPr algn="ctr">
              <a:defRPr sz="5300" b="0"/>
            </a:pPr>
            <a:r>
              <a:t>Glory, glory, to his name!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I surrender all</a:t>
            </a:r>
          </a:p>
          <a:p>
            <a:pPr algn="ctr">
              <a:defRPr sz="5300" b="0"/>
            </a:pPr>
            <a:r>
              <a:t>Oh, I surrender all</a:t>
            </a:r>
          </a:p>
          <a:p>
            <a:pPr algn="ctr">
              <a:defRPr sz="5300" b="0"/>
            </a:pPr>
            <a:r>
              <a:t>All to thee, my blessed Savior</a:t>
            </a:r>
          </a:p>
          <a:p>
            <a:pPr algn="ctr">
              <a:defRPr sz="5300" b="0"/>
            </a:pPr>
            <a:r>
              <a:t>I surrender all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</a:p>
          <a:p>
            <a:pPr algn="ctr">
              <a:defRPr sz="5300" b="0"/>
            </a:pPr>
            <a:r>
              <a:t>Oh, I surrender all</a:t>
            </a:r>
          </a:p>
          <a:p>
            <a:pPr algn="ctr">
              <a:defRPr sz="5300" b="0"/>
            </a:pPr>
            <a:r>
              <a:t>Oh, I surrender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0574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7000" b="0" i="0" u="none"/>
            </a:pPr>
            <a:r>
              <a:t>Christ Is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61722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Christ is my reward</a:t>
            </a:r>
          </a:p>
          <a:p>
            <a:pPr algn="ctr">
              <a:defRPr sz="5300" b="0"/>
            </a:pPr>
            <a:r>
              <a:t>And all of my devotion</a:t>
            </a:r>
          </a:p>
          <a:p>
            <a:pPr algn="ctr">
              <a:defRPr sz="5300" b="0"/>
            </a:pPr>
            <a:r>
              <a:t>Now there's nothing in this world</a:t>
            </a:r>
          </a:p>
          <a:p>
            <a:pPr algn="ctr">
              <a:defRPr sz="5300" b="0"/>
            </a:pPr>
            <a:r>
              <a:t>That could ever satisfy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Through every trial, my soul will sing</a:t>
            </a:r>
          </a:p>
          <a:p>
            <a:pPr algn="ctr">
              <a:defRPr sz="5300" b="0"/>
            </a:pPr>
            <a:r>
              <a:t>No turning back, I’ve been set free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Christ is enough for me</a:t>
            </a:r>
          </a:p>
          <a:p>
            <a:pPr algn="ctr">
              <a:defRPr sz="5300" b="0"/>
            </a:pPr>
            <a:r>
              <a:t>Christ is enough for me</a:t>
            </a:r>
          </a:p>
          <a:p>
            <a:pPr algn="ctr">
              <a:defRPr sz="5300" b="0"/>
            </a:pPr>
            <a:r>
              <a:t>Everything I need is in You</a:t>
            </a:r>
          </a:p>
          <a:p>
            <a:pPr algn="ctr">
              <a:defRPr sz="5300" b="0"/>
            </a:pPr>
            <a:r>
              <a:t>Everything I need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Christ my all in all</a:t>
            </a:r>
          </a:p>
          <a:p>
            <a:pPr algn="ctr">
              <a:defRPr sz="5300" b="0"/>
            </a:pPr>
            <a:r>
              <a:t>The joy of my salvation</a:t>
            </a:r>
          </a:p>
          <a:p>
            <a:pPr algn="ctr">
              <a:defRPr sz="5300" b="0"/>
            </a:pPr>
            <a:r>
              <a:t>And this hope will never fail</a:t>
            </a:r>
          </a:p>
          <a:p>
            <a:pPr algn="ctr">
              <a:defRPr sz="5300" b="0"/>
            </a:pPr>
            <a:r>
              <a:t>Heaven is our home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Through every storm, my soul will sing</a:t>
            </a:r>
          </a:p>
          <a:p>
            <a:pPr algn="ctr">
              <a:defRPr sz="5300" b="0"/>
            </a:pPr>
            <a:r>
              <a:t>Jesus is here, to God be the glory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Christ is enough for me</a:t>
            </a:r>
          </a:p>
          <a:p>
            <a:pPr algn="ctr">
              <a:defRPr sz="5300" b="0"/>
            </a:pPr>
            <a:r>
              <a:t>Christ is enough for me</a:t>
            </a:r>
          </a:p>
          <a:p>
            <a:pPr algn="ctr">
              <a:defRPr sz="5300" b="0"/>
            </a:pPr>
            <a:r>
              <a:t>Everything I need is in You</a:t>
            </a:r>
          </a:p>
          <a:p>
            <a:pPr algn="ctr">
              <a:defRPr sz="5300" b="0"/>
            </a:pPr>
            <a:r>
              <a:t>Everything I need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0574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7000" b="0" i="0" u="none"/>
            </a:pPr>
            <a:r>
              <a:t>Our God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61722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I have decided to follow Jesus</a:t>
            </a:r>
          </a:p>
          <a:p>
            <a:pPr algn="ctr">
              <a:defRPr sz="5300" b="0"/>
            </a:pPr>
            <a:r>
              <a:t>No turning back, no turning back</a:t>
            </a:r>
          </a:p>
          <a:p>
            <a:pPr algn="ctr">
              <a:defRPr sz="5300" b="0"/>
            </a:pPr>
            <a:r>
              <a:t>I have decided to follow Jesus</a:t>
            </a:r>
          </a:p>
          <a:p>
            <a:pPr algn="ctr">
              <a:defRPr sz="5300" b="0"/>
            </a:pPr>
            <a:r>
              <a:t>No turning back, no turning back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The cross before me, the world behind me</a:t>
            </a:r>
          </a:p>
          <a:p>
            <a:pPr algn="ctr">
              <a:defRPr sz="5300" b="0"/>
            </a:pPr>
            <a:r>
              <a:t>No turning back, no turning back</a:t>
            </a:r>
          </a:p>
          <a:p>
            <a:pPr algn="ctr">
              <a:defRPr sz="5300" b="0"/>
            </a:pPr>
            <a:r>
              <a:t>The cross before me, the world behind me</a:t>
            </a:r>
          </a:p>
          <a:p>
            <a:pPr algn="ctr">
              <a:defRPr sz="5300" b="0"/>
            </a:pPr>
            <a:r>
              <a:t>No turning back, no turning back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Christ is enough for me</a:t>
            </a:r>
          </a:p>
          <a:p>
            <a:pPr algn="ctr">
              <a:defRPr sz="5300" b="0"/>
            </a:pPr>
            <a:r>
              <a:t>Christ is enough for me</a:t>
            </a:r>
          </a:p>
          <a:p>
            <a:pPr algn="ctr">
              <a:defRPr sz="5300" b="0"/>
            </a:pPr>
            <a:r>
              <a:t>Everything I need is in You</a:t>
            </a:r>
          </a:p>
          <a:p>
            <a:pPr algn="ctr">
              <a:defRPr sz="5300" b="0"/>
            </a:pPr>
            <a:r>
              <a:t>Everything I need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Christ is enough for me</a:t>
            </a:r>
          </a:p>
          <a:p>
            <a:pPr algn="ctr">
              <a:defRPr sz="5300" b="0"/>
            </a:pPr>
            <a:r>
              <a:t>Christ is enough for me</a:t>
            </a:r>
          </a:p>
          <a:p>
            <a:pPr algn="ctr">
              <a:defRPr sz="5300" b="0"/>
            </a:pPr>
            <a:r>
              <a:t>Everything I need is in You</a:t>
            </a:r>
          </a:p>
          <a:p>
            <a:pPr algn="ctr">
              <a:defRPr sz="5300" b="0"/>
            </a:pPr>
            <a:r>
              <a:t>Everything I need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I have decided to follow Jesus</a:t>
            </a:r>
          </a:p>
          <a:p>
            <a:pPr algn="ctr">
              <a:defRPr sz="5300" b="0"/>
            </a:pPr>
            <a:r>
              <a:t>No turning back, no turning back</a:t>
            </a:r>
          </a:p>
          <a:p>
            <a:pPr algn="ctr">
              <a:defRPr sz="5300" b="0"/>
            </a:pPr>
            <a:r>
              <a:t>I have decided to follow Jesus</a:t>
            </a:r>
          </a:p>
          <a:p>
            <a:pPr algn="ctr">
              <a:defRPr sz="5300" b="0"/>
            </a:pPr>
            <a:r>
              <a:t>No turning back, no turning back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I have decided to follow Jesus</a:t>
            </a:r>
          </a:p>
          <a:p>
            <a:pPr algn="ctr">
              <a:defRPr sz="5300" b="0"/>
            </a:pPr>
            <a:r>
              <a:t>No turning back, no turning back</a:t>
            </a:r>
          </a:p>
          <a:p>
            <a:pPr algn="ctr">
              <a:defRPr sz="5300" b="0"/>
            </a:pPr>
            <a:r>
              <a:t>I have decided to follow Jesus</a:t>
            </a:r>
          </a:p>
          <a:p>
            <a:pPr algn="ctr">
              <a:defRPr sz="5300" b="0"/>
            </a:pPr>
            <a:r>
              <a:t>No turning back, no turning back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028700"/>
            <a:ext cx="7315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/>
            </a:pPr>
            <a:r>
              <a:t>Holy Communion</a:t>
            </a:r>
          </a:p>
        </p:txBody>
      </p:sp>
      <p:pic>
        <p:nvPicPr>
          <p:cNvPr id="3" name="Picture 2" descr="Commun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0" y="1028700"/>
            <a:ext cx="8229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028700"/>
            <a:ext cx="7315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/>
            </a:pPr>
            <a:r>
              <a:t>Bible reading</a:t>
            </a:r>
          </a:p>
        </p:txBody>
      </p:sp>
      <p:pic>
        <p:nvPicPr>
          <p:cNvPr id="3" name="Picture 2" descr="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0" y="1028700"/>
            <a:ext cx="8229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274320"/>
            <a:ext cx="16459200" cy="154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7000" b="1"/>
            </a:pPr>
            <a:r>
              <a:t>2 Corinthians 12:3-5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1737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300" b="0"/>
            </a:pPr>
            <a:r>
              <a:t>³ And I know that this man—whether in the body or apart from the body I do not know, but God knows— ⁴ was caught up to paradise and heard inexpressible things, things that no one is permitted to tell.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274320"/>
            <a:ext cx="16459200" cy="154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7000" b="1"/>
            </a:pPr>
            <a:r>
              <a:t>2 Corinthians 12:3-5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1737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300" b="0"/>
            </a:pPr>
            <a:r>
              <a:t>⁵ I will boast about a man like that, but I will not boast about myself, except about my weaknesses.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Water You turned into wine</a:t>
            </a:r>
          </a:p>
          <a:p>
            <a:pPr algn="ctr">
              <a:defRPr sz="5300" b="0"/>
            </a:pPr>
            <a:r>
              <a:t>Opened the eyes of the blind</a:t>
            </a:r>
          </a:p>
          <a:p>
            <a:pPr algn="ctr">
              <a:defRPr sz="5300" b="0"/>
            </a:pPr>
            <a:r>
              <a:t>There's no one like You</a:t>
            </a:r>
          </a:p>
          <a:p>
            <a:pPr algn="ctr">
              <a:defRPr sz="5300" b="0"/>
            </a:pPr>
            <a:r>
              <a:t>None like You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0574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7000" b="0" i="0" u="none"/>
            </a:pPr>
            <a:r>
              <a:t>Announcements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61722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371600" y="4229100"/>
            <a:ext cx="5486400" cy="9144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/>
          <a:p>
            <a:pPr>
              <a:defRPr sz="7000"/>
            </a:pPr>
            <a:r>
              <a:t>Offering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57900" y="342900"/>
            <a:ext cx="11887200" cy="17145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56071" y="342900"/>
            <a:ext cx="9509760" cy="171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3200">
                <a:latin typeface="Gill Sans MT"/>
              </a:defRPr>
            </a:pPr>
            <a:r>
              <a:t>Account name: Blacktown Chinese Christian Church</a:t>
            </a:r>
          </a:p>
        </p:txBody>
      </p:sp>
      <p:pic>
        <p:nvPicPr>
          <p:cNvPr id="5" name="Picture 4" descr="chu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514350"/>
            <a:ext cx="1371600" cy="1371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57900" y="2314575"/>
            <a:ext cx="11887200" cy="17145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56071" y="2314575"/>
            <a:ext cx="9509760" cy="171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3200">
                <a:latin typeface="Gill Sans MT"/>
              </a:defRPr>
            </a:pPr>
            <a:r>
              <a:t>Account number: 4216 50263</a:t>
            </a:r>
          </a:p>
        </p:txBody>
      </p:sp>
      <p:pic>
        <p:nvPicPr>
          <p:cNvPr id="8" name="Picture 7" descr="account_nu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2486025"/>
            <a:ext cx="1371600" cy="1371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57900" y="4286250"/>
            <a:ext cx="11887200" cy="17145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756071" y="4286250"/>
            <a:ext cx="9509760" cy="171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3200">
                <a:latin typeface="Gill Sans MT"/>
              </a:defRPr>
            </a:pPr>
            <a:r>
              <a:t>BSB: 112 - 879</a:t>
            </a:r>
          </a:p>
        </p:txBody>
      </p:sp>
      <p:pic>
        <p:nvPicPr>
          <p:cNvPr id="11" name="Picture 10" descr="bs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4457700"/>
            <a:ext cx="1371600" cy="1371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057900" y="6257925"/>
            <a:ext cx="11887200" cy="17145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756071" y="6257925"/>
            <a:ext cx="9509760" cy="171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3200">
                <a:latin typeface="Gill Sans MT"/>
              </a:defRPr>
            </a:pPr>
            <a:r>
              <a:t>Please put in "offering" as the reference</a:t>
            </a:r>
          </a:p>
        </p:txBody>
      </p:sp>
      <p:pic>
        <p:nvPicPr>
          <p:cNvPr id="14" name="Picture 13" descr="hand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50" y="6429375"/>
            <a:ext cx="1371600" cy="13716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057900" y="8229600"/>
            <a:ext cx="11887200" cy="17145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756071" y="8229600"/>
            <a:ext cx="9509760" cy="171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3200">
                <a:latin typeface="Gill Sans MT"/>
              </a:defRPr>
            </a:pPr>
            <a:r>
              <a:t>The offering box is available at the back of the hall</a:t>
            </a:r>
          </a:p>
        </p:txBody>
      </p:sp>
      <p:pic>
        <p:nvPicPr>
          <p:cNvPr id="17" name="Picture 16" descr="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350" y="840105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0574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7000" b="0" i="0" u="none"/>
            </a:pPr>
            <a:r>
              <a:t>Prayer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61722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0574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7000" b="0" i="0" u="none"/>
            </a:pPr>
            <a:r>
              <a:t>Mingle time!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6172200"/>
            <a:ext cx="14630400" cy="514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Into the darkness, You shine</a:t>
            </a:r>
          </a:p>
          <a:p>
            <a:pPr algn="ctr">
              <a:defRPr sz="5300" b="0"/>
            </a:pPr>
            <a:r>
              <a:t>Out of the ashes, we rise</a:t>
            </a:r>
          </a:p>
          <a:p>
            <a:pPr algn="ctr">
              <a:defRPr sz="5300" b="0"/>
            </a:pPr>
            <a:r>
              <a:t>There's no one like You</a:t>
            </a:r>
          </a:p>
          <a:p>
            <a:pPr algn="ctr">
              <a:defRPr sz="5300" b="0"/>
            </a:pPr>
            <a:r>
              <a:t>None like You!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Our God is greater, our God is stronger</a:t>
            </a:r>
          </a:p>
          <a:p>
            <a:pPr algn="ctr">
              <a:defRPr sz="5300" b="0"/>
            </a:pPr>
            <a:r>
              <a:t>God, You are higher than any other</a:t>
            </a:r>
          </a:p>
          <a:p>
            <a:pPr algn="ctr">
              <a:defRPr sz="5300" b="0"/>
            </a:pPr>
            <a:r>
              <a:t>Our God is healer, awesome in power</a:t>
            </a:r>
          </a:p>
          <a:p>
            <a:pPr algn="ctr">
              <a:defRPr sz="5300" b="0"/>
            </a:pPr>
            <a:r>
              <a:t>Our God, our God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Into the darkness, You shine</a:t>
            </a:r>
          </a:p>
          <a:p>
            <a:pPr algn="ctr">
              <a:defRPr sz="5300" b="0"/>
            </a:pPr>
            <a:r>
              <a:t>Out of the ashes, we rise</a:t>
            </a:r>
          </a:p>
          <a:p>
            <a:pPr algn="ctr">
              <a:defRPr sz="5300" b="0"/>
            </a:pPr>
            <a:r>
              <a:t>There's no one like You</a:t>
            </a:r>
          </a:p>
          <a:p>
            <a:pPr algn="ctr">
              <a:defRPr sz="5300" b="0"/>
            </a:pPr>
            <a:r>
              <a:t>None like You!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543050"/>
            <a:ext cx="16459200" cy="822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300" b="0"/>
            </a:pPr>
            <a:r>
              <a:t>Our God is greater, our God is stronger</a:t>
            </a:r>
          </a:p>
          <a:p>
            <a:pPr algn="ctr">
              <a:defRPr sz="5300" b="0"/>
            </a:pPr>
            <a:r>
              <a:t>God, You are higher than any other</a:t>
            </a:r>
          </a:p>
          <a:p>
            <a:pPr algn="ctr">
              <a:defRPr sz="5300" b="0"/>
            </a:pPr>
            <a:r>
              <a:t>Our God is healer, awesome in power</a:t>
            </a:r>
          </a:p>
          <a:p>
            <a:pPr algn="ctr">
              <a:defRPr sz="5300" b="0"/>
            </a:pPr>
            <a:r>
              <a:t>Our God, our God (x2)</a:t>
            </a:r>
          </a:p>
          <a:p>
            <a:pPr algn="ctr">
              <a:defRPr sz="5300" b="0"/>
            </a:pPr>
          </a:p>
        </p:txBody>
      </p:sp>
    </p:spTree>
  </p:cSld>
  <p:clrMapOvr>
    <a:masterClrMapping/>
  </p:clrMapOvr>
</p:sld>
</file>

<file path=ppt/theme/_rels/them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{A4D55EEF-21F4-BB47-B4F7-72514DB86205}tf10001063</Template>
  <TotalTime>6</TotalTime>
  <Words>0</Words>
  <Application>Microsoft Macintosh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Century Gothic</vt:lpstr>
      <vt:lpstr>Mesh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BCCC Template</dc:title>
  <cp:lastModifiedBy>Johnny Wu</cp:lastModifiedBy>
  <cp:revision>11</cp:revision>
  <dcterms:created xsi:type="dcterms:W3CDTF">2006-08-16T00:00:00Z</dcterms:created>
  <dcterms:modified xsi:type="dcterms:W3CDTF">2024-07-29T05:02:21Z</dcterms:modified>
  <dc:identifier>DAF9TDiojmQ</dc:identifier>
</cp:coreProperties>
</file>