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uthors.xml" ContentType="application/vnd.ms-powerpoint.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5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5"/>
  </p:notes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  <p:sldId id="299" r:id="rId54"/>
    <p:sldId id="300" r:id="rId55"/>
    <p:sldId id="301" r:id="rId56"/>
    <p:sldId id="302" r:id="rId57"/>
    <p:sldId id="303" r:id="rId58"/>
    <p:sldId id="304" r:id="rId59"/>
    <p:sldId id="305" r:id="rId60"/>
    <p:sldId id="306" r:id="rId6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2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328" userDrawn="1">
          <p15:clr>
            <a:srgbClr val="A4A3A4"/>
          </p15:clr>
        </p15:guide>
        <p15:guide id="4" orient="horz" pos="3792" userDrawn="1">
          <p15:clr>
            <a:srgbClr val="A4A3A4"/>
          </p15:clr>
        </p15:guide>
        <p15:guide id="5" orient="horz" pos="888" userDrawn="1">
          <p15:clr>
            <a:srgbClr val="A4A3A4"/>
          </p15:clr>
        </p15:guide>
        <p15:guide id="6" pos="288" userDrawn="1">
          <p15:clr>
            <a:srgbClr val="A4A3A4"/>
          </p15:clr>
        </p15:guide>
        <p15:guide id="7" pos="7368" userDrawn="1">
          <p15:clr>
            <a:srgbClr val="A4A3A4"/>
          </p15:clr>
        </p15:guide>
        <p15:guide id="8" orient="horz" pos="2976" userDrawn="1">
          <p15:clr>
            <a:srgbClr val="A4A3A4"/>
          </p15:clr>
        </p15:guide>
        <p15:guide id="9" orient="horz" pos="1440" userDrawn="1">
          <p15:clr>
            <a:srgbClr val="A4A3A4"/>
          </p15:clr>
        </p15:guide>
        <p15:guide id="10" pos="2328" userDrawn="1">
          <p15:clr>
            <a:srgbClr val="A4A3A4"/>
          </p15:clr>
        </p15:guide>
        <p15:guide id="11" pos="5760" userDrawn="1">
          <p15:clr>
            <a:srgbClr val="A4A3A4"/>
          </p15:clr>
        </p15:guide>
        <p15:guide id="12" pos="136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B9AA"/>
    <a:srgbClr val="FB9AAA"/>
    <a:srgbClr val="323232"/>
    <a:srgbClr val="D4636B"/>
    <a:srgbClr val="E4E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0205"/>
    <p:restoredTop sz="94659"/>
  </p:normalViewPr>
  <p:slideViewPr>
    <p:cSldViewPr snapToGrid="0" showGuides="1">
      <p:cViewPr varScale="1">
        <p:scale>
          <a:sx n="117" d="100"/>
          <a:sy n="117" d="100"/>
        </p:scale>
        <p:origin x="192" y="192"/>
      </p:cViewPr>
      <p:guideLst>
        <p:guide orient="horz" pos="1224"/>
        <p:guide pos="3840"/>
        <p:guide orient="horz" pos="2328"/>
        <p:guide orient="horz" pos="3792"/>
        <p:guide orient="horz" pos="888"/>
        <p:guide pos="288"/>
        <p:guide pos="7368"/>
        <p:guide orient="horz" pos="2976"/>
        <p:guide orient="horz" pos="1440"/>
        <p:guide pos="2328"/>
        <p:guide pos="5760"/>
        <p:guide pos="1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5" d="100"/>
        <a:sy n="45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0" Type="http://schemas.microsoft.com/office/2018/10/relationships/authors" Target="authors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Relationship Id="rId20" Type="http://schemas.openxmlformats.org/officeDocument/2006/relationships/slide" Target="slides/slide10.xml"/><Relationship Id="rId21" Type="http://schemas.openxmlformats.org/officeDocument/2006/relationships/slide" Target="slides/slide11.xml"/><Relationship Id="rId22" Type="http://schemas.openxmlformats.org/officeDocument/2006/relationships/slide" Target="slides/slide12.xml"/><Relationship Id="rId23" Type="http://schemas.openxmlformats.org/officeDocument/2006/relationships/slide" Target="slides/slide13.xml"/><Relationship Id="rId24" Type="http://schemas.openxmlformats.org/officeDocument/2006/relationships/slide" Target="slides/slide14.xml"/><Relationship Id="rId25" Type="http://schemas.openxmlformats.org/officeDocument/2006/relationships/slide" Target="slides/slide15.xml"/><Relationship Id="rId26" Type="http://schemas.openxmlformats.org/officeDocument/2006/relationships/slide" Target="slides/slide16.xml"/><Relationship Id="rId27" Type="http://schemas.openxmlformats.org/officeDocument/2006/relationships/slide" Target="slides/slide17.xml"/><Relationship Id="rId28" Type="http://schemas.openxmlformats.org/officeDocument/2006/relationships/slide" Target="slides/slide18.xml"/><Relationship Id="rId29" Type="http://schemas.openxmlformats.org/officeDocument/2006/relationships/slide" Target="slides/slide19.xml"/><Relationship Id="rId30" Type="http://schemas.openxmlformats.org/officeDocument/2006/relationships/slide" Target="slides/slide20.xml"/><Relationship Id="rId31" Type="http://schemas.openxmlformats.org/officeDocument/2006/relationships/slide" Target="slides/slide21.xml"/><Relationship Id="rId32" Type="http://schemas.openxmlformats.org/officeDocument/2006/relationships/slide" Target="slides/slide22.xml"/><Relationship Id="rId33" Type="http://schemas.openxmlformats.org/officeDocument/2006/relationships/slide" Target="slides/slide23.xml"/><Relationship Id="rId34" Type="http://schemas.openxmlformats.org/officeDocument/2006/relationships/slide" Target="slides/slide24.xml"/><Relationship Id="rId35" Type="http://schemas.openxmlformats.org/officeDocument/2006/relationships/slide" Target="slides/slide25.xml"/><Relationship Id="rId36" Type="http://schemas.openxmlformats.org/officeDocument/2006/relationships/slide" Target="slides/slide26.xml"/><Relationship Id="rId37" Type="http://schemas.openxmlformats.org/officeDocument/2006/relationships/slide" Target="slides/slide27.xml"/><Relationship Id="rId38" Type="http://schemas.openxmlformats.org/officeDocument/2006/relationships/slide" Target="slides/slide28.xml"/><Relationship Id="rId39" Type="http://schemas.openxmlformats.org/officeDocument/2006/relationships/slide" Target="slides/slide29.xml"/><Relationship Id="rId40" Type="http://schemas.openxmlformats.org/officeDocument/2006/relationships/slide" Target="slides/slide30.xml"/><Relationship Id="rId41" Type="http://schemas.openxmlformats.org/officeDocument/2006/relationships/slide" Target="slides/slide31.xml"/><Relationship Id="rId42" Type="http://schemas.openxmlformats.org/officeDocument/2006/relationships/slide" Target="slides/slide32.xml"/><Relationship Id="rId43" Type="http://schemas.openxmlformats.org/officeDocument/2006/relationships/slide" Target="slides/slide33.xml"/><Relationship Id="rId44" Type="http://schemas.openxmlformats.org/officeDocument/2006/relationships/slide" Target="slides/slide34.xml"/><Relationship Id="rId45" Type="http://schemas.openxmlformats.org/officeDocument/2006/relationships/slide" Target="slides/slide35.xml"/><Relationship Id="rId46" Type="http://schemas.openxmlformats.org/officeDocument/2006/relationships/slide" Target="slides/slide36.xml"/><Relationship Id="rId47" Type="http://schemas.openxmlformats.org/officeDocument/2006/relationships/slide" Target="slides/slide37.xml"/><Relationship Id="rId48" Type="http://schemas.openxmlformats.org/officeDocument/2006/relationships/slide" Target="slides/slide38.xml"/><Relationship Id="rId49" Type="http://schemas.openxmlformats.org/officeDocument/2006/relationships/slide" Target="slides/slide39.xml"/><Relationship Id="rId50" Type="http://schemas.openxmlformats.org/officeDocument/2006/relationships/slide" Target="slides/slide40.xml"/><Relationship Id="rId51" Type="http://schemas.openxmlformats.org/officeDocument/2006/relationships/slide" Target="slides/slide41.xml"/><Relationship Id="rId52" Type="http://schemas.openxmlformats.org/officeDocument/2006/relationships/slide" Target="slides/slide42.xml"/><Relationship Id="rId53" Type="http://schemas.openxmlformats.org/officeDocument/2006/relationships/slide" Target="slides/slide43.xml"/><Relationship Id="rId54" Type="http://schemas.openxmlformats.org/officeDocument/2006/relationships/slide" Target="slides/slide44.xml"/><Relationship Id="rId55" Type="http://schemas.openxmlformats.org/officeDocument/2006/relationships/slide" Target="slides/slide45.xml"/><Relationship Id="rId56" Type="http://schemas.openxmlformats.org/officeDocument/2006/relationships/slide" Target="slides/slide46.xml"/><Relationship Id="rId57" Type="http://schemas.openxmlformats.org/officeDocument/2006/relationships/slide" Target="slides/slide47.xml"/><Relationship Id="rId58" Type="http://schemas.openxmlformats.org/officeDocument/2006/relationships/slide" Target="slides/slide48.xml"/><Relationship Id="rId59" Type="http://schemas.openxmlformats.org/officeDocument/2006/relationships/slide" Target="slides/slide49.xml"/><Relationship Id="rId60" Type="http://schemas.openxmlformats.org/officeDocument/2006/relationships/slide" Target="slides/slide50.xml"/><Relationship Id="rId61" Type="http://schemas.openxmlformats.org/officeDocument/2006/relationships/slide" Target="slides/slide5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F6F78E-73F4-E74F-8679-362EAF9D71E0}" type="datetimeFigureOut">
              <a:rPr lang="en-US" smtClean="0"/>
              <a:t>7/29/24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9F5B3-7604-9041-B751-11A08572E7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744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F2E2D922-D22B-FE2D-233E-7C19C1063D8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724781" y="2545444"/>
            <a:ext cx="3657600" cy="3657600"/>
          </a:xfrm>
          <a:solidFill>
            <a:schemeClr val="accent1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CE9608-82F8-5A3A-8F2B-B02328A17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616" y="850392"/>
            <a:ext cx="11347704" cy="1298448"/>
          </a:xfrm>
        </p:spPr>
        <p:txBody>
          <a:bodyPr anchor="ctr">
            <a:noAutofit/>
          </a:bodyPr>
          <a:lstStyle>
            <a:lvl1pPr algn="l">
              <a:defRPr sz="13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EF1E8-FA5F-A239-4078-955913687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616" y="5138928"/>
            <a:ext cx="5477256" cy="61264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A6C6E2D-7286-A78B-3254-6E7A370C6A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76288" y="2880360"/>
            <a:ext cx="1892808" cy="2990088"/>
          </a:xfrm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FFEADD-5074-43DB-8F36-D0CB44E613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7188" y="2432304"/>
            <a:ext cx="5738812" cy="1298448"/>
          </a:xfrm>
        </p:spPr>
        <p:txBody>
          <a:bodyPr anchor="ctr"/>
          <a:lstStyle>
            <a:lvl1pPr marL="0" indent="0">
              <a:buNone/>
              <a:defRPr sz="13800" b="1" i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9334733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F4C9462-DD7C-E02D-1CDD-3A9BC288BE01}"/>
              </a:ext>
            </a:extLst>
          </p:cNvPr>
          <p:cNvSpPr/>
          <p:nvPr userDrawn="1"/>
        </p:nvSpPr>
        <p:spPr>
          <a:xfrm>
            <a:off x="6095999" y="0"/>
            <a:ext cx="6096000" cy="4762500"/>
          </a:xfrm>
          <a:prstGeom prst="rect">
            <a:avLst/>
          </a:prstGeom>
          <a:solidFill>
            <a:schemeClr val="accent4">
              <a:lumMod val="40000"/>
              <a:lumOff val="60000"/>
              <a:alpha val="4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58996-D220-8B05-AE12-5AC4341BB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8224" y="2002536"/>
            <a:ext cx="727862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4BC794-4A27-9A79-42A9-AFA939B20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78224" y="2615184"/>
            <a:ext cx="7278624" cy="1179576"/>
          </a:xfrm>
        </p:spPr>
        <p:txBody>
          <a:bodyPr lIns="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5120D9-C6AF-17C8-8F32-1FEE6BFBC9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078224" y="4352544"/>
            <a:ext cx="727862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344281-6BA8-08CC-F27B-A84598690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078224" y="4983480"/>
            <a:ext cx="7278624" cy="1179576"/>
          </a:xfrm>
        </p:spPr>
        <p:txBody>
          <a:bodyPr lIns="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D180249D-D2B0-9DE0-465A-6DA7FEB8A5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02B3893C-830A-CE74-7EA8-9BB69F636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EB4121-C7B1-D448-DE15-4DFEA09D0655}"/>
              </a:ext>
            </a:extLst>
          </p:cNvPr>
          <p:cNvCxnSpPr>
            <a:cxnSpLocks/>
          </p:cNvCxnSpPr>
          <p:nvPr userDrawn="1"/>
        </p:nvCxnSpPr>
        <p:spPr>
          <a:xfrm>
            <a:off x="-2" y="2315959"/>
            <a:ext cx="3858207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6431E3-2BD2-4D62-E397-DC4A847C7F2A}"/>
              </a:ext>
            </a:extLst>
          </p:cNvPr>
          <p:cNvCxnSpPr>
            <a:cxnSpLocks/>
          </p:cNvCxnSpPr>
          <p:nvPr userDrawn="1"/>
        </p:nvCxnSpPr>
        <p:spPr>
          <a:xfrm>
            <a:off x="-2" y="4659109"/>
            <a:ext cx="3858207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09AB8F6B-6D48-A68F-FD44-35F659AF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3736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3E26A0C-E42F-6A2A-044B-8C817559CB87}"/>
              </a:ext>
            </a:extLst>
          </p:cNvPr>
          <p:cNvSpPr/>
          <p:nvPr userDrawn="1"/>
        </p:nvSpPr>
        <p:spPr>
          <a:xfrm>
            <a:off x="4377128" y="3560257"/>
            <a:ext cx="7814872" cy="3297743"/>
          </a:xfrm>
          <a:prstGeom prst="rect">
            <a:avLst/>
          </a:prstGeom>
          <a:solidFill>
            <a:schemeClr val="accent2">
              <a:lumMod val="40000"/>
              <a:lumOff val="60000"/>
              <a:alpha val="4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156E3D2-16B0-AFFA-51A9-B37F5830B6D9}"/>
              </a:ext>
            </a:extLst>
          </p:cNvPr>
          <p:cNvCxnSpPr>
            <a:cxnSpLocks/>
          </p:cNvCxnSpPr>
          <p:nvPr userDrawn="1"/>
        </p:nvCxnSpPr>
        <p:spPr>
          <a:xfrm>
            <a:off x="0" y="2657582"/>
            <a:ext cx="10782300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58996-D220-8B05-AE12-5AC4341BB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4208" y="1929384"/>
            <a:ext cx="243230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4BC794-4A27-9A79-42A9-AFA939B20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64208" y="2926080"/>
            <a:ext cx="2569464" cy="2093976"/>
          </a:xfrm>
        </p:spPr>
        <p:txBody>
          <a:bodyPr lIns="0" rIns="18288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5120D9-C6AF-17C8-8F32-1FEE6BFBC9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0912" y="1929384"/>
            <a:ext cx="243230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344281-6BA8-08CC-F27B-A84598690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0912" y="2926080"/>
            <a:ext cx="2569464" cy="2093976"/>
          </a:xfrm>
        </p:spPr>
        <p:txBody>
          <a:bodyPr lIns="0" rIns="18288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D180249D-D2B0-9DE0-465A-6DA7FEB8A5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02B3893C-830A-CE74-7EA8-9BB69F636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9AB8F6B-6D48-A68F-FD44-35F659AF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537EA5E-3E96-57B0-C639-22C290FCD5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48472" y="1929384"/>
            <a:ext cx="2432304" cy="630936"/>
          </a:xfrm>
        </p:spPr>
        <p:txBody>
          <a:bodyPr lIns="0" anchor="ctr"/>
          <a:lstStyle>
            <a:lvl1pPr marL="0" indent="0">
              <a:buNone/>
              <a:defRPr sz="24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C81D5F3B-60ED-CA80-3AE7-2EFC356E774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48472" y="2926080"/>
            <a:ext cx="2569464" cy="2093976"/>
          </a:xfrm>
        </p:spPr>
        <p:txBody>
          <a:bodyPr lIns="0" rIns="18288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7223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5CD45539-3B3A-464F-2480-A7235DE9D3E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0" y="3154680"/>
            <a:ext cx="12198096" cy="1709928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13800" b="1" cap="all" baseline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732606-8178-6E55-26AD-51AAFF50D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8800"/>
            <a:ext cx="12198096" cy="1709928"/>
          </a:xfrm>
        </p:spPr>
        <p:txBody>
          <a:bodyPr>
            <a:noAutofit/>
          </a:bodyPr>
          <a:lstStyle>
            <a:lvl1pPr algn="ctr">
              <a:defRPr sz="13800" cap="all" baseline="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00AE91-3B85-16DB-77F3-EDF2472DDB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C2A85-E1A4-A097-5C3F-E9D9396F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B2F2BA9-7FBD-D1B5-303E-B240F73D58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87752"/>
            <a:ext cx="12198096" cy="1508760"/>
          </a:xfrm>
          <a:solidFill>
            <a:schemeClr val="accent3"/>
          </a:solidFill>
        </p:spPr>
        <p:txBody>
          <a:bodyPr lIns="877824" rIns="877824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2879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A6C6E2D-7286-A78B-3254-6E7A370C6A6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53528" y="2532888"/>
            <a:ext cx="3730752" cy="3721608"/>
          </a:xfrm>
          <a:solidFill>
            <a:schemeClr val="accent1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CE9608-82F8-5A3A-8F2B-B02328A17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616" y="850392"/>
            <a:ext cx="11347704" cy="1298448"/>
          </a:xfrm>
        </p:spPr>
        <p:txBody>
          <a:bodyPr anchor="ctr">
            <a:noAutofit/>
          </a:bodyPr>
          <a:lstStyle>
            <a:lvl1pPr algn="l">
              <a:defRPr sz="13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EF1E8-FA5F-A239-4078-955913687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616" y="4187952"/>
            <a:ext cx="5376672" cy="13716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FFEADD-5074-43DB-8F36-D0CB44E613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7188" y="2432304"/>
            <a:ext cx="5738812" cy="1298448"/>
          </a:xfrm>
        </p:spPr>
        <p:txBody>
          <a:bodyPr anchor="ctr"/>
          <a:lstStyle>
            <a:lvl1pPr marL="0" indent="0">
              <a:buNone/>
              <a:defRPr sz="13800" b="1" i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343883A3-D444-AA65-322E-C4F2B66929C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632704" y="3593592"/>
            <a:ext cx="3410712" cy="1783080"/>
          </a:xfrm>
          <a:solidFill>
            <a:schemeClr val="accent5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905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F4C9462-DD7C-E02D-1CDD-3A9BC288BE01}"/>
              </a:ext>
            </a:extLst>
          </p:cNvPr>
          <p:cNvSpPr/>
          <p:nvPr userDrawn="1"/>
        </p:nvSpPr>
        <p:spPr>
          <a:xfrm>
            <a:off x="6095999" y="0"/>
            <a:ext cx="6096000" cy="4762500"/>
          </a:xfrm>
          <a:prstGeom prst="rect">
            <a:avLst/>
          </a:prstGeom>
          <a:solidFill>
            <a:schemeClr val="accent4">
              <a:lumMod val="40000"/>
              <a:lumOff val="60000"/>
              <a:alpha val="4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4BC794-4A27-9A79-42A9-AFA939B20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78224" y="1984248"/>
            <a:ext cx="7278624" cy="1810512"/>
          </a:xfrm>
        </p:spPr>
        <p:txBody>
          <a:bodyPr lIns="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344281-6BA8-08CC-F27B-A84598690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078224" y="4352544"/>
            <a:ext cx="7278624" cy="1810512"/>
          </a:xfrm>
        </p:spPr>
        <p:txBody>
          <a:bodyPr lIns="0"/>
          <a:lstStyle>
            <a:lvl1pPr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D180249D-D2B0-9DE0-465A-6DA7FEB8A5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02B3893C-830A-CE74-7EA8-9BB69F636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EB4121-C7B1-D448-DE15-4DFEA09D0655}"/>
              </a:ext>
            </a:extLst>
          </p:cNvPr>
          <p:cNvCxnSpPr>
            <a:cxnSpLocks/>
          </p:cNvCxnSpPr>
          <p:nvPr userDrawn="1"/>
        </p:nvCxnSpPr>
        <p:spPr>
          <a:xfrm>
            <a:off x="-2" y="2315959"/>
            <a:ext cx="3858207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56431E3-2BD2-4D62-E397-DC4A847C7F2A}"/>
              </a:ext>
            </a:extLst>
          </p:cNvPr>
          <p:cNvCxnSpPr>
            <a:cxnSpLocks/>
          </p:cNvCxnSpPr>
          <p:nvPr userDrawn="1"/>
        </p:nvCxnSpPr>
        <p:spPr>
          <a:xfrm>
            <a:off x="-2" y="4659109"/>
            <a:ext cx="3858207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09AB8F6B-6D48-A68F-FD44-35F659AF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7991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7BFC0-622D-78DB-4C7F-A2FA024C5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CFF80F-DCFA-670B-579E-37B302452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31091" y="983633"/>
            <a:ext cx="1728216" cy="28346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D5F004-91A0-6002-ADBC-13D488B34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0449-EF10-3E4D-894D-3DE10CF42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6726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55F8A4-5F7C-D72D-3152-E32D36CB3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31091" y="983633"/>
            <a:ext cx="1728216" cy="28346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C25242-09B4-0142-6671-8450905AA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0449-EF10-3E4D-894D-3DE10CF42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0753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C525B-C154-D20D-97A4-047C9CC98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1B8FF-2966-C2CF-BC8F-A322410A5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988CC0-E81C-D2FD-24CC-8D1179C58B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E7F841FD-D5EE-62EE-F649-30697BB81B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0533D4FA-41B7-3B85-9984-899340B9D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0469436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058E3-7897-8638-F0DE-3DDACC000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AE7686-00A6-DD15-45FE-E6663C21EA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271584-1072-B88D-B424-16D9F75AC1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D4020094-C16F-1070-9F84-9CBF13F85F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C24EA55D-AFC4-F4F2-FB5D-EB20AFEA4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70610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4AFC17C-12A7-399B-31AC-AE7A040EBBDA}"/>
              </a:ext>
            </a:extLst>
          </p:cNvPr>
          <p:cNvSpPr/>
          <p:nvPr userDrawn="1"/>
        </p:nvSpPr>
        <p:spPr>
          <a:xfrm>
            <a:off x="9129011" y="816964"/>
            <a:ext cx="3062990" cy="6041036"/>
          </a:xfrm>
          <a:prstGeom prst="rect">
            <a:avLst/>
          </a:prstGeom>
          <a:solidFill>
            <a:schemeClr val="accent2">
              <a:lumMod val="60000"/>
              <a:lumOff val="40000"/>
              <a:alpha val="4078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732606-8178-6E55-26AD-51AAFF50D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00AE91-3B85-16DB-77F3-EDF2472DDB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C2A85-E1A4-A097-5C3F-E9D9396F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B376F0E-CDE4-F6FD-62E6-E202D97C9C8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211312" y="2304288"/>
            <a:ext cx="3172968" cy="3172968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B2F2BA9-7FBD-D1B5-303E-B240F73D58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22192" y="2176272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8FF02BC-C132-F5F7-4A13-D0E96037F1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22192" y="2914650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FBE18830-001B-B82E-701F-2D308BC984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822192" y="3653028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EDB0F7C2-3561-BA83-5415-4B8330C5BF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822192" y="4391406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5CD45539-3B3A-464F-2480-A7235DE9D3E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22192" y="5129784"/>
            <a:ext cx="3794760" cy="466344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642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5CD45539-3B3A-464F-2480-A7235DE9D3E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0" y="3154680"/>
            <a:ext cx="12198096" cy="1709928"/>
          </a:xfrm>
        </p:spPr>
        <p:txBody>
          <a:bodyPr anchor="ctr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13800" b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732606-8178-6E55-26AD-51AAFF50D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8800"/>
            <a:ext cx="12198096" cy="1709928"/>
          </a:xfrm>
        </p:spPr>
        <p:txBody>
          <a:bodyPr>
            <a:noAutofit/>
          </a:bodyPr>
          <a:lstStyle>
            <a:lvl1pPr algn="ctr">
              <a:defRPr sz="13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00AE91-3B85-16DB-77F3-EDF2472DDB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C2A85-E1A4-A097-5C3F-E9D9396F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B2F2BA9-7FBD-D1B5-303E-B240F73D58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87752"/>
            <a:ext cx="12198096" cy="1508760"/>
          </a:xfrm>
          <a:solidFill>
            <a:schemeClr val="accent1"/>
          </a:solidFill>
        </p:spPr>
        <p:txBody>
          <a:bodyPr lIns="877824" rIns="877824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0725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7090B92F-B1E5-5257-95EF-9608691E72F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87762" y="850614"/>
            <a:ext cx="3392424" cy="3392424"/>
          </a:xfrm>
          <a:solidFill>
            <a:schemeClr val="accent1">
              <a:lumMod val="90000"/>
            </a:schemeClr>
          </a:solidFill>
        </p:spPr>
        <p:txBody>
          <a:bodyPr anchor="ctr"/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00590DB-1CC1-812C-5B3B-E798A1954E14}"/>
              </a:ext>
            </a:extLst>
          </p:cNvPr>
          <p:cNvCxnSpPr>
            <a:cxnSpLocks/>
          </p:cNvCxnSpPr>
          <p:nvPr userDrawn="1"/>
        </p:nvCxnSpPr>
        <p:spPr>
          <a:xfrm flipV="1">
            <a:off x="11031347" y="4545496"/>
            <a:ext cx="0" cy="2312504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450C0AB6-9748-6CBD-93E7-334B0BA5A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616" y="850392"/>
            <a:ext cx="11347704" cy="1298448"/>
          </a:xfrm>
        </p:spPr>
        <p:txBody>
          <a:bodyPr anchor="ctr">
            <a:noAutofit/>
          </a:bodyPr>
          <a:lstStyle>
            <a:lvl1pPr algn="l">
              <a:defRPr sz="138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C2259711-7EFE-2148-F50E-25FD01E326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7188" y="2432304"/>
            <a:ext cx="5738812" cy="1298448"/>
          </a:xfrm>
        </p:spPr>
        <p:txBody>
          <a:bodyPr anchor="ctr"/>
          <a:lstStyle>
            <a:lvl1pPr marL="0" indent="0">
              <a:buNone/>
              <a:defRPr sz="13800" b="1" i="1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A4EDA27-F4C5-CD0B-F971-E7FD300C4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616" y="5138928"/>
            <a:ext cx="7123176" cy="61264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EAAF858D-31E9-7D8F-B203-45B2703EC37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86800" y="2286000"/>
            <a:ext cx="1993392" cy="3163824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626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C8054-F9DF-2FE3-0142-D48931912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55DDE-FFCC-5750-83A9-F88E2F74A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9264" y="1947672"/>
            <a:ext cx="10296144" cy="43708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A0D14-310A-2EDC-99A1-FCFA29C78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531091" y="983633"/>
            <a:ext cx="1728216" cy="28346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3FDCA-382D-537C-5751-191D136E9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0449-EF10-3E4D-894D-3DE10CF420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01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50C0AB6-9748-6CBD-93E7-334B0BA5A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4984" y="932688"/>
            <a:ext cx="10552176" cy="4764024"/>
          </a:xfrm>
        </p:spPr>
        <p:txBody>
          <a:bodyPr anchor="ctr">
            <a:noAutofit/>
          </a:bodyPr>
          <a:lstStyle>
            <a:lvl1pPr algn="ctr">
              <a:defRPr sz="8200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A4EDA27-F4C5-CD0B-F971-E7FD300C4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93408" y="5788152"/>
            <a:ext cx="2578608" cy="61264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B215B41-53EF-7995-A29E-CF60C8A56CEF}"/>
              </a:ext>
            </a:extLst>
          </p:cNvPr>
          <p:cNvCxnSpPr>
            <a:cxnSpLocks/>
          </p:cNvCxnSpPr>
          <p:nvPr userDrawn="1"/>
        </p:nvCxnSpPr>
        <p:spPr>
          <a:xfrm>
            <a:off x="0" y="6009861"/>
            <a:ext cx="6446922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E9C915-8D4C-5E75-F776-9CD4D8D7E53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-1143000"/>
            <a:ext cx="2752344" cy="2551176"/>
          </a:xfrm>
        </p:spPr>
        <p:txBody>
          <a:bodyPr/>
          <a:lstStyle>
            <a:lvl1pPr marL="0" indent="0" algn="ctr">
              <a:buNone/>
              <a:defRPr sz="40000" b="1"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E095A89F-EF79-78DD-BEDC-74C21F5D538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491472" y="4745736"/>
            <a:ext cx="2752344" cy="2551176"/>
          </a:xfrm>
        </p:spPr>
        <p:txBody>
          <a:bodyPr/>
          <a:lstStyle>
            <a:lvl1pPr marL="0" indent="0" algn="ctr">
              <a:buNone/>
              <a:defRPr sz="40000" b="1"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3715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AC009C9-3824-FABC-07B9-A4C9BC63627A}"/>
              </a:ext>
            </a:extLst>
          </p:cNvPr>
          <p:cNvSpPr/>
          <p:nvPr userDrawn="1"/>
        </p:nvSpPr>
        <p:spPr>
          <a:xfrm>
            <a:off x="-1319349" y="2699730"/>
            <a:ext cx="1959429" cy="49332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1023D4-A9ED-002F-0B45-019DB4997807}"/>
              </a:ext>
            </a:extLst>
          </p:cNvPr>
          <p:cNvSpPr/>
          <p:nvPr userDrawn="1"/>
        </p:nvSpPr>
        <p:spPr>
          <a:xfrm>
            <a:off x="11678804" y="-1524868"/>
            <a:ext cx="1959429" cy="49332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2C298F-D572-B084-FEE9-B3E572860979}"/>
              </a:ext>
            </a:extLst>
          </p:cNvPr>
          <p:cNvCxnSpPr>
            <a:cxnSpLocks/>
          </p:cNvCxnSpPr>
          <p:nvPr userDrawn="1"/>
        </p:nvCxnSpPr>
        <p:spPr>
          <a:xfrm>
            <a:off x="-1814105" y="6267774"/>
            <a:ext cx="2948940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B1AC3B6-A5EE-CC6F-3D11-437B77131B2E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4967805" y="6417672"/>
            <a:ext cx="114614" cy="1685327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90D898-E343-5199-7EA3-0DE4BD9767D8}"/>
              </a:ext>
            </a:extLst>
          </p:cNvPr>
          <p:cNvCxnSpPr>
            <a:cxnSpLocks/>
          </p:cNvCxnSpPr>
          <p:nvPr userDrawn="1"/>
        </p:nvCxnSpPr>
        <p:spPr>
          <a:xfrm>
            <a:off x="8461423" y="6696365"/>
            <a:ext cx="2948940" cy="0"/>
          </a:xfrm>
          <a:prstGeom prst="line">
            <a:avLst/>
          </a:prstGeom>
          <a:ln w="15875" cap="sq" cmpd="sng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00B5647-2B6E-CFB8-05E2-D6D583A8260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-846494" y="2127169"/>
            <a:ext cx="1207008" cy="1709928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3909E6A2-2DD4-4F22-956D-1B5E586C493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831486" y="6267774"/>
            <a:ext cx="1207008" cy="1709928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430630E9-C15D-F5DD-A03B-EEE67E761D4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0514" y="6488648"/>
            <a:ext cx="1207008" cy="1709928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693530D4-E207-8018-C54B-C19326257D3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171718" y="6393071"/>
            <a:ext cx="1207008" cy="1709928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25" name="Slide Number Placeholder 2">
            <a:extLst>
              <a:ext uri="{FF2B5EF4-FFF2-40B4-BE49-F238E27FC236}">
                <a16:creationId xmlns:a16="http://schemas.microsoft.com/office/drawing/2014/main" id="{7C7F2D53-0EE2-0959-BEDE-668007CB09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26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C99AD27-1F9E-2F81-1D38-74CDE4087F98}"/>
              </a:ext>
            </a:extLst>
          </p:cNvPr>
          <p:cNvSpPr/>
          <p:nvPr userDrawn="1"/>
        </p:nvSpPr>
        <p:spPr>
          <a:xfrm>
            <a:off x="0" y="2632933"/>
            <a:ext cx="12205251" cy="43218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00B5647-2B6E-CFB8-05E2-D6D583A8260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69848" y="1947672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3909E6A2-2DD4-4F22-956D-1B5E586C493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77056" y="1947672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430630E9-C15D-F5DD-A03B-EEE67E761D4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11696" y="1947672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693530D4-E207-8018-C54B-C19326257D3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91472" y="1947672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E0D0207-76F2-C0FA-F313-F5D2F82656C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1832" y="3593592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94050553-7D63-5588-8C42-A3985DF2909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58184" y="3593592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C83E3C83-61EE-7F38-6617-297F33FDFC8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583680" y="3593592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E4F0C230-CEF2-4829-F9D9-4A9D8CC18F3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372600" y="3593592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C4BFE65-A254-A1B2-2B09-5BB8085A33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1832" y="390448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F0885B50-26EE-88F4-89DB-7736CBB248F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758184" y="390448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31CC9E02-F419-645B-186B-D3FDF688BE3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583680" y="390448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D6BFA8DA-6AF0-61F1-45B2-1FDCC246E63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372600" y="390448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Picture Placeholder 11">
            <a:extLst>
              <a:ext uri="{FF2B5EF4-FFF2-40B4-BE49-F238E27FC236}">
                <a16:creationId xmlns:a16="http://schemas.microsoft.com/office/drawing/2014/main" id="{A1A3BD0B-A18A-8787-8F97-D7570F2D8ED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069848" y="4398264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0EE97C40-9EA8-1271-799B-861AADDA89C8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877056" y="4398264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9553C6EE-C9CA-36E2-FEA4-9279C954531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711696" y="4398264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27" name="Picture Placeholder 11">
            <a:extLst>
              <a:ext uri="{FF2B5EF4-FFF2-40B4-BE49-F238E27FC236}">
                <a16:creationId xmlns:a16="http://schemas.microsoft.com/office/drawing/2014/main" id="{3E1E7EF7-6119-3B30-6256-741E415C098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491472" y="4398264"/>
            <a:ext cx="1609344" cy="1609344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28" name="Text Placeholder 16">
            <a:extLst>
              <a:ext uri="{FF2B5EF4-FFF2-40B4-BE49-F238E27FC236}">
                <a16:creationId xmlns:a16="http://schemas.microsoft.com/office/drawing/2014/main" id="{1B0A4A9F-4439-5B3D-FEA1-2EEAA3B1ED56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41832" y="6080760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Text Placeholder 16">
            <a:extLst>
              <a:ext uri="{FF2B5EF4-FFF2-40B4-BE49-F238E27FC236}">
                <a16:creationId xmlns:a16="http://schemas.microsoft.com/office/drawing/2014/main" id="{5D11883B-FD87-FA9B-714F-5F02AE0291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758184" y="6080760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ext Placeholder 16">
            <a:extLst>
              <a:ext uri="{FF2B5EF4-FFF2-40B4-BE49-F238E27FC236}">
                <a16:creationId xmlns:a16="http://schemas.microsoft.com/office/drawing/2014/main" id="{15AFF5E4-27E8-EB92-B33F-CD49000CABE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583680" y="6080760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16">
            <a:extLst>
              <a:ext uri="{FF2B5EF4-FFF2-40B4-BE49-F238E27FC236}">
                <a16:creationId xmlns:a16="http://schemas.microsoft.com/office/drawing/2014/main" id="{7DD26773-1C83-BF12-BAA8-AEC17A8B523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9372600" y="6080760"/>
            <a:ext cx="1901952" cy="347472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cap="all" spc="2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16">
            <a:extLst>
              <a:ext uri="{FF2B5EF4-FFF2-40B4-BE49-F238E27FC236}">
                <a16:creationId xmlns:a16="http://schemas.microsoft.com/office/drawing/2014/main" id="{504DD6A5-3D1E-AB04-C217-0F9ABAA852C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41832" y="637336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16">
            <a:extLst>
              <a:ext uri="{FF2B5EF4-FFF2-40B4-BE49-F238E27FC236}">
                <a16:creationId xmlns:a16="http://schemas.microsoft.com/office/drawing/2014/main" id="{2860D1AB-1DEE-EA78-C939-96F7962D258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758184" y="637336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Text Placeholder 16">
            <a:extLst>
              <a:ext uri="{FF2B5EF4-FFF2-40B4-BE49-F238E27FC236}">
                <a16:creationId xmlns:a16="http://schemas.microsoft.com/office/drawing/2014/main" id="{46FAB9C9-9535-D927-5ED4-2A2039CD6394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583680" y="637336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16">
            <a:extLst>
              <a:ext uri="{FF2B5EF4-FFF2-40B4-BE49-F238E27FC236}">
                <a16:creationId xmlns:a16="http://schemas.microsoft.com/office/drawing/2014/main" id="{27B80C8A-FB49-A852-F6DE-5C2A1223F2E0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72600" y="6373368"/>
            <a:ext cx="1901952" cy="182880"/>
          </a:xfrm>
          <a:noFill/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 cap="none" spc="2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154DD8-0FD2-091E-4A43-D5285DD8A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983709"/>
            <a:ext cx="5455920" cy="129844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108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34BBA69-4DC3-B6B5-F4C1-6B25DDED5A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72739" y="1949428"/>
            <a:ext cx="685800" cy="3240088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13CF3E7-06EB-A521-4C56-E4CA3DD2BE1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04488" y="1949450"/>
            <a:ext cx="685800" cy="3240088"/>
          </a:xfrm>
          <a:solidFill>
            <a:schemeClr val="accent3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F9BFAC58-F350-7AB0-04A2-D1284CA80F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779008" y="1949428"/>
            <a:ext cx="685800" cy="3240088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F7F9C969-6E6E-F416-8977-083F8F482F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598664" y="1949428"/>
            <a:ext cx="685800" cy="3240088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A5B06717-E8CC-113A-852F-ABF4C695249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36608" y="1949428"/>
            <a:ext cx="685800" cy="3240088"/>
          </a:xfrm>
          <a:solidFill>
            <a:schemeClr val="accent3">
              <a:lumMod val="60000"/>
              <a:lumOff val="40000"/>
            </a:schemeClr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15" name="Text Placeholder 16">
            <a:extLst>
              <a:ext uri="{FF2B5EF4-FFF2-40B4-BE49-F238E27FC236}">
                <a16:creationId xmlns:a16="http://schemas.microsoft.com/office/drawing/2014/main" id="{E14789EF-5CDE-6313-24AA-19D63DBA22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 rot="16200000">
            <a:off x="676656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6">
            <a:extLst>
              <a:ext uri="{FF2B5EF4-FFF2-40B4-BE49-F238E27FC236}">
                <a16:creationId xmlns:a16="http://schemas.microsoft.com/office/drawing/2014/main" id="{45183E19-6396-BC37-585D-3459E5A6F05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 rot="16200000">
            <a:off x="2523744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D93298C-7BDF-4FEB-9D50-9A70106605F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 rot="16200000">
            <a:off x="4389120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1C205F30-117C-F9B2-1DF1-4D808D72F07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 rot="16200000">
            <a:off x="8046720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D540A601-AB84-B187-127D-635BEAC7D2A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 rot="16200000">
            <a:off x="6199632" y="3785616"/>
            <a:ext cx="2359152" cy="466344"/>
          </a:xfrm>
          <a:noFill/>
        </p:spPr>
        <p:txBody>
          <a:bodyPr lIns="0" anchor="ctr"/>
          <a:lstStyle>
            <a:lvl1pPr marL="0" indent="0">
              <a:lnSpc>
                <a:spcPct val="90000"/>
              </a:lnSpc>
              <a:buNone/>
              <a:defRPr sz="2400" b="1" cap="all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39FB08DE-7839-B706-A263-C826C48159CA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2215750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A93934A6-FE95-C496-F14E-85DA799206A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052969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5C30B205-E799-B533-0710-85E8A6AED6E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90188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3AFE0358-280A-EB8E-E2C5-932F3BD9FE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727407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E7337DF9-BEE0-9960-3F78-987551585C7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9564624" y="2615184"/>
            <a:ext cx="1444752" cy="2231136"/>
          </a:xfrm>
        </p:spPr>
        <p:txBody>
          <a:bodyPr lIns="0" tIns="91440" bIns="146304" anchor="t"/>
          <a:lstStyle>
            <a:lvl1pPr marL="0" indent="0">
              <a:lnSpc>
                <a:spcPct val="90000"/>
              </a:lnSpc>
              <a:buNone/>
              <a:defRPr sz="1400" cap="none" spc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87474658-A5AD-9D5A-7FD0-7082AC308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457200"/>
            <a:ext cx="10936224" cy="129844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Slide Number Placeholder 2">
            <a:extLst>
              <a:ext uri="{FF2B5EF4-FFF2-40B4-BE49-F238E27FC236}">
                <a16:creationId xmlns:a16="http://schemas.microsoft.com/office/drawing/2014/main" id="{3013595B-EBCE-B1FB-3943-6DD82772C0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56848" y="6400800"/>
            <a:ext cx="438912" cy="246888"/>
          </a:xfrm>
        </p:spPr>
        <p:txBody>
          <a:bodyPr>
            <a:noAutofit/>
          </a:bodyPr>
          <a:lstStyle/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Footer Placeholder 3">
            <a:extLst>
              <a:ext uri="{FF2B5EF4-FFF2-40B4-BE49-F238E27FC236}">
                <a16:creationId xmlns:a16="http://schemas.microsoft.com/office/drawing/2014/main" id="{9398F5FD-521F-F335-268A-7300D9280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" y="6400800"/>
            <a:ext cx="2916936" cy="246888"/>
          </a:xfrm>
        </p:spPr>
        <p:txBody>
          <a:bodyPr>
            <a:noAutofit/>
          </a:bodyPr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9978134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11206C-54A4-0DD2-0DA0-0828D48A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A9B531-1C66-2F6C-4232-5ADD330DF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64FE0-ADDF-F3C6-AEAB-A27E120C23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5369" y="6428281"/>
            <a:ext cx="402336" cy="2834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C0F0449-EF10-3E4D-894D-3DE10CF4206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8710315-F2E5-50AA-6E01-B56CA2A14274}"/>
              </a:ext>
            </a:extLst>
          </p:cNvPr>
          <p:cNvCxnSpPr>
            <a:cxnSpLocks/>
          </p:cNvCxnSpPr>
          <p:nvPr userDrawn="1"/>
        </p:nvCxnSpPr>
        <p:spPr>
          <a:xfrm>
            <a:off x="334058" y="1754908"/>
            <a:ext cx="0" cy="4562299"/>
          </a:xfrm>
          <a:prstGeom prst="line">
            <a:avLst/>
          </a:prstGeom>
          <a:ln w="12700" cap="sq" cmpd="sng">
            <a:solidFill>
              <a:schemeClr val="tx1">
                <a:lumMod val="75000"/>
                <a:lumOff val="2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5CE6DBE-1597-24EC-79C6-1B2879B166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16200000">
            <a:off x="-531091" y="983633"/>
            <a:ext cx="1728216" cy="2834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6579554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51" r:id="rId4"/>
    <p:sldLayoutId id="2147483650" r:id="rId5"/>
    <p:sldLayoutId id="2147483663" r:id="rId6"/>
    <p:sldLayoutId id="2147483664" r:id="rId7"/>
    <p:sldLayoutId id="2147483665" r:id="rId8"/>
    <p:sldLayoutId id="2147483666" r:id="rId9"/>
    <p:sldLayoutId id="2147483653" r:id="rId10"/>
    <p:sldLayoutId id="2147483667" r:id="rId11"/>
    <p:sldLayoutId id="2147483668" r:id="rId12"/>
    <p:sldLayoutId id="2147483669" r:id="rId13"/>
    <p:sldLayoutId id="2147483670" r:id="rId14"/>
    <p:sldLayoutId id="2147483654" r:id="rId15"/>
    <p:sldLayoutId id="2147483655" r:id="rId16"/>
    <p:sldLayoutId id="2147483656" r:id="rId17"/>
    <p:sldLayoutId id="2147483657" r:id="rId1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8200" b="1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Rectangle 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19200" y="3429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 i="0" u="none">
                <a:solidFill>
                  <a:srgbClr val="000000"/>
                </a:solidFill>
              </a:defRPr>
            </a:pPr>
            <a:r>
              <a:t>Blacktown Chinese Christian Church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10287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1" i="0" u="none">
                <a:solidFill>
                  <a:srgbClr val="000000"/>
                </a:solidFill>
              </a:defRPr>
            </a:pPr>
            <a:r>
              <a:t>Welcome to Our English Service</a:t>
            </a:r>
            <a:br/>
            <a:r>
              <a:t>18.01.2026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9200" y="24003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 i="0" u="sng">
                <a:solidFill>
                  <a:srgbClr val="7030A0"/>
                </a:solidFill>
              </a:defRPr>
            </a:pPr>
            <a:r>
              <a:t>English Service 9:45 – 11:00 am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19200" y="27432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 i="0" u="none">
                <a:solidFill>
                  <a:srgbClr val="000000"/>
                </a:solidFill>
              </a:defRPr>
            </a:pPr>
            <a:r>
              <a:t>Worship Songs:</a:t>
            </a:r>
            <a:br/>
            <a:r>
              <a:t>Passage:</a:t>
            </a:r>
            <a:br/>
            <a:r>
              <a:t>Speaker:</a:t>
            </a:r>
            <a:br/>
            <a:r>
              <a:t>Topic:</a:t>
            </a:r>
            <a:br/>
            <a:r>
              <a:t>Response Song:</a:t>
            </a:r>
            <a:br/>
            <a:r>
              <a:t>Announcements and Closing Prayer</a:t>
            </a:r>
            <a:br/>
            <a:r>
              <a:t>Benediction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19200" y="27432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/>
            <a:pPr algn="ctr">
              <a:defRPr sz="2000" b="0" i="0" u="none">
                <a:solidFill>
                  <a:srgbClr val="000000"/>
                </a:solidFill>
              </a:defRPr>
            </a:pPr>
            <a:r>
              <a:t>Galatians 1:1-5</a:t>
            </a:r>
            <a:br/>
            <a:r>
              <a:t>Xavier Lakshmanan</a:t>
            </a:r>
            <a:br/>
            <a:r>
              <a:t>God's Auhtority Vs Human</a:t>
            </a:r>
            <a:br/>
            <a:r>
              <a:t>TBA</a:t>
            </a:r>
            <a:br/>
            <a:b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How great Thou art (x2)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Worthy Of It All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All the saints and angels, they bow before Your throne</a:t>
            </a:r>
          </a:p>
          <a:p>
            <a:pPr algn="ctr">
              <a:defRPr sz="3300" b="0"/>
            </a:pPr>
            <a:r>
              <a:t>All the elders cast their crowns before the Lamb of God and sing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are worthy of it all</a:t>
            </a:r>
          </a:p>
          <a:p>
            <a:pPr algn="ctr">
              <a:defRPr sz="3300" b="0"/>
            </a:pPr>
            <a:r>
              <a:t>You are worthy of it all, Jesus</a:t>
            </a:r>
          </a:p>
          <a:p>
            <a:pPr algn="ctr">
              <a:defRPr sz="3300" b="0"/>
            </a:pPr>
          </a:p>
          <a:p>
            <a:pPr algn="ctr">
              <a:defRPr sz="3300" b="0"/>
            </a:pP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For from You are all things</a:t>
            </a:r>
          </a:p>
          <a:p>
            <a:pPr algn="ctr">
              <a:defRPr sz="3300" b="0"/>
            </a:pPr>
            <a:r>
              <a:t>And to You are all things</a:t>
            </a:r>
          </a:p>
          <a:p>
            <a:pPr algn="ctr">
              <a:defRPr sz="3300" b="0"/>
            </a:pPr>
            <a:r>
              <a:t>You deserve the glory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All the saints and angels, they bow before Your throne</a:t>
            </a:r>
          </a:p>
          <a:p>
            <a:pPr algn="ctr">
              <a:defRPr sz="3300" b="0"/>
            </a:pPr>
            <a:r>
              <a:t>All the elders cast their crowns before the Lamb of God and sing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are worthy of it all</a:t>
            </a:r>
          </a:p>
          <a:p>
            <a:pPr algn="ctr">
              <a:defRPr sz="3300" b="0"/>
            </a:pPr>
            <a:r>
              <a:t>You are worthy of it all, Jesus</a:t>
            </a:r>
          </a:p>
          <a:p>
            <a:pPr algn="ctr">
              <a:defRPr sz="3300" b="0"/>
            </a:pPr>
            <a:r>
              <a:t>For from You are all things</a:t>
            </a:r>
          </a:p>
          <a:p>
            <a:pPr algn="ctr">
              <a:defRPr sz="3300" b="0"/>
            </a:pPr>
            <a:r>
              <a:t>And to You are all things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deserve the glory!</a:t>
            </a:r>
          </a:p>
          <a:p>
            <a:pPr algn="ctr">
              <a:defRPr sz="3300" b="0"/>
            </a:pPr>
            <a:r>
              <a:t>You are worthy of it all</a:t>
            </a:r>
          </a:p>
          <a:p>
            <a:pPr algn="ctr">
              <a:defRPr sz="3300" b="0"/>
            </a:pPr>
            <a:r>
              <a:t>You are worthy of it all</a:t>
            </a:r>
          </a:p>
          <a:p>
            <a:pPr algn="ctr">
              <a:defRPr sz="3300" b="0"/>
            </a:pPr>
            <a:r>
              <a:t>For from You are all things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And to You are all things</a:t>
            </a:r>
          </a:p>
          <a:p>
            <a:pPr algn="ctr">
              <a:defRPr sz="3300" b="0"/>
            </a:pPr>
            <a:r>
              <a:t>You deserve the glory!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Day and night, night and day, let incense arise</a:t>
            </a:r>
          </a:p>
          <a:p>
            <a:pPr algn="ctr">
              <a:defRPr sz="3300" b="0"/>
            </a:pPr>
            <a:r>
              <a:t>Day and night, night and day, let incense arise!</a:t>
            </a:r>
          </a:p>
          <a:p>
            <a:pPr algn="ctr">
              <a:defRPr sz="3300" b="0"/>
            </a:pPr>
            <a:r>
              <a:t>Day and night, night and day, let incense arise!</a:t>
            </a:r>
          </a:p>
          <a:p>
            <a:pPr algn="ctr">
              <a:defRPr sz="3300" b="0"/>
            </a:pPr>
            <a:r>
              <a:t>Day and night, night and day, let incense arise!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BCCC english service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Day and night, night and day, let incense arise</a:t>
            </a:r>
          </a:p>
          <a:p>
            <a:pPr algn="ctr">
              <a:defRPr sz="3300" b="0"/>
            </a:pPr>
            <a:r>
              <a:t>Day and night, night and day, let incense arise!</a:t>
            </a:r>
          </a:p>
          <a:p>
            <a:pPr algn="ctr">
              <a:defRPr sz="3300" b="0"/>
            </a:pPr>
            <a:r>
              <a:t>Day and night, night and day, let incense arise!</a:t>
            </a:r>
          </a:p>
          <a:p>
            <a:pPr algn="ctr">
              <a:defRPr sz="3300" b="0"/>
            </a:pPr>
            <a:r>
              <a:t>Day and night, night and day, let incense arise!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are worthy of it all,  Jesus!</a:t>
            </a:r>
          </a:p>
          <a:p>
            <a:pPr algn="ctr">
              <a:defRPr sz="3300" b="0"/>
            </a:pPr>
            <a:r>
              <a:t>You are worthy of it all</a:t>
            </a:r>
          </a:p>
          <a:p>
            <a:pPr algn="ctr">
              <a:defRPr sz="3300" b="0"/>
            </a:pPr>
            <a:r>
              <a:t>For from You are all things</a:t>
            </a:r>
          </a:p>
          <a:p>
            <a:pPr algn="ctr">
              <a:defRPr sz="3300" b="0"/>
            </a:pPr>
            <a:r>
              <a:t>And to You are all things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deserve the glory!</a:t>
            </a:r>
          </a:p>
          <a:p>
            <a:pPr algn="ctr">
              <a:defRPr sz="3300" b="0"/>
            </a:pPr>
            <a:r>
              <a:t>You are worthy of it all</a:t>
            </a:r>
          </a:p>
          <a:p>
            <a:pPr algn="ctr">
              <a:defRPr sz="3300" b="0"/>
            </a:pPr>
            <a:r>
              <a:t>You are worthy of it all, always</a:t>
            </a:r>
          </a:p>
          <a:p>
            <a:pPr algn="ctr">
              <a:defRPr sz="3300" b="0"/>
            </a:pPr>
            <a:r>
              <a:t>For from You are all things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And to You are all things</a:t>
            </a:r>
          </a:p>
          <a:p>
            <a:pPr algn="ctr">
              <a:defRPr sz="3300" b="0"/>
            </a:pPr>
            <a:r>
              <a:t>You deserve the glory!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Battle Belongs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When all I see is the battle</a:t>
            </a:r>
          </a:p>
          <a:p>
            <a:pPr algn="ctr">
              <a:defRPr sz="3300" b="0"/>
            </a:pPr>
            <a:r>
              <a:t>You see my victory</a:t>
            </a:r>
          </a:p>
          <a:p>
            <a:pPr algn="ctr">
              <a:defRPr sz="3300" b="0"/>
            </a:pPr>
            <a:r>
              <a:t>When all I see is the mountain</a:t>
            </a:r>
          </a:p>
          <a:p>
            <a:pPr algn="ctr">
              <a:defRPr sz="3300" b="0"/>
            </a:pPr>
            <a:r>
              <a:t>You see a mountain moved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And as I walk through the shadow</a:t>
            </a:r>
          </a:p>
          <a:p>
            <a:pPr algn="ctr">
              <a:defRPr sz="3300" b="0"/>
            </a:pPr>
            <a:r>
              <a:t>Your love surrounds me</a:t>
            </a:r>
          </a:p>
          <a:p>
            <a:pPr algn="ctr">
              <a:defRPr sz="3300" b="0"/>
            </a:pPr>
            <a:r>
              <a:t>There's nothing to fear now</a:t>
            </a:r>
          </a:p>
          <a:p>
            <a:pPr algn="ctr">
              <a:defRPr sz="3300" b="0"/>
            </a:pPr>
            <a:r>
              <a:t>for I am safe with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So when I fight, I'll fight on my knees</a:t>
            </a:r>
          </a:p>
          <a:p>
            <a:pPr algn="ctr">
              <a:defRPr sz="3300" b="0"/>
            </a:pPr>
            <a:r>
              <a:t>With my hands lifted high</a:t>
            </a:r>
          </a:p>
          <a:p>
            <a:pPr algn="ctr">
              <a:defRPr sz="3300" b="0"/>
            </a:pPr>
            <a:r>
              <a:t>Oh God, the battle belongs to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And every fear I lay at Your feet</a:t>
            </a:r>
          </a:p>
          <a:p>
            <a:pPr algn="ctr">
              <a:defRPr sz="3300" b="0"/>
            </a:pPr>
            <a:r>
              <a:t>I'll sing through the night</a:t>
            </a:r>
          </a:p>
          <a:p>
            <a:pPr algn="ctr">
              <a:defRPr sz="3300" b="0"/>
            </a:pPr>
            <a:r>
              <a:t>Oh God, the battle belongs to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And if You are for me, who can be against me?</a:t>
            </a:r>
          </a:p>
          <a:p>
            <a:pPr algn="ctr">
              <a:defRPr sz="3300" b="0"/>
            </a:pPr>
            <a:r>
              <a:t>For Jesus, there's nothing impossible for You</a:t>
            </a:r>
          </a:p>
          <a:p>
            <a:pPr algn="ctr">
              <a:defRPr sz="3300" b="0"/>
            </a:pPr>
            <a:r>
              <a:t>When all I see are the ashes, You see the beauty</a:t>
            </a:r>
          </a:p>
          <a:p>
            <a:pPr algn="ctr">
              <a:defRPr sz="3300" b="0"/>
            </a:pPr>
            <a:r>
              <a:t>When all I see is a cross, God, You see the empty tomb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How Great Thou Art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So when I fight, I'll fight on my knees</a:t>
            </a:r>
          </a:p>
          <a:p>
            <a:pPr algn="ctr">
              <a:defRPr sz="3300" b="0"/>
            </a:pPr>
            <a:r>
              <a:t>With my hands lifted high</a:t>
            </a:r>
          </a:p>
          <a:p>
            <a:pPr algn="ctr">
              <a:defRPr sz="3300" b="0"/>
            </a:pPr>
            <a:r>
              <a:t>Oh God, the battle belongs to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And every fear I lay at Your feet</a:t>
            </a:r>
          </a:p>
          <a:p>
            <a:pPr algn="ctr">
              <a:defRPr sz="3300" b="0"/>
            </a:pPr>
            <a:r>
              <a:t>I'll sing through the night</a:t>
            </a:r>
          </a:p>
          <a:p>
            <a:pPr algn="ctr">
              <a:defRPr sz="3300" b="0"/>
            </a:pPr>
            <a:r>
              <a:t>Oh God, the battle belongs to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Almighty fortress, You go before us</a:t>
            </a:r>
          </a:p>
          <a:p>
            <a:pPr algn="ctr">
              <a:defRPr sz="3300" b="0"/>
            </a:pPr>
            <a:r>
              <a:t>Nothing can stand against the power of our God</a:t>
            </a:r>
          </a:p>
          <a:p>
            <a:pPr algn="ctr">
              <a:defRPr sz="3300" b="0"/>
            </a:pPr>
            <a:r>
              <a:t>You shine in the shadow, You win every battle</a:t>
            </a:r>
          </a:p>
          <a:p>
            <a:pPr algn="ctr">
              <a:defRPr sz="3300" b="0"/>
            </a:pPr>
            <a:r>
              <a:t>Nothing can stand against the power of our God (x3)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So when I fight, I'll fight on my knees</a:t>
            </a:r>
          </a:p>
          <a:p>
            <a:pPr algn="ctr">
              <a:defRPr sz="3300" b="0"/>
            </a:pPr>
            <a:r>
              <a:t>With my hands lifted high</a:t>
            </a:r>
          </a:p>
          <a:p>
            <a:pPr algn="ctr">
              <a:defRPr sz="3300" b="0"/>
            </a:pPr>
            <a:r>
              <a:t>Oh God, the battle belongs to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And every fear I lay at Your feet</a:t>
            </a:r>
          </a:p>
          <a:p>
            <a:pPr algn="ctr">
              <a:defRPr sz="3300" b="0"/>
            </a:pPr>
            <a:r>
              <a:t>I'll sing through the night</a:t>
            </a:r>
          </a:p>
          <a:p>
            <a:pPr algn="ctr">
              <a:defRPr sz="3300" b="0"/>
            </a:pPr>
            <a:r>
              <a:t>Oh God, the battle belongs to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Oh God, the battle belongs to You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685800"/>
            <a:ext cx="4876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/>
            </a:pPr>
            <a:r>
              <a:t>Bible reading</a:t>
            </a:r>
          </a:p>
        </p:txBody>
      </p:sp>
      <p:pic>
        <p:nvPicPr>
          <p:cNvPr id="7" name="Picture 6" descr="Bib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685800"/>
            <a:ext cx="54864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Galatians 1:1-5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Paul, an apostle—sent not from men nor by a man, but by Jesus Christ and God the Father, who raised him from the dead— ² and all the brothers and sisters with me,</a:t>
            </a:r>
          </a:p>
          <a:p>
            <a:pPr algn="ctr">
              <a:defRPr sz="3200" b="0"/>
            </a:pPr>
            <a:r>
              <a:t>To the churches in Galatia: </a:t>
            </a:r>
          </a:p>
          <a:p>
            <a:pPr algn="ctr">
              <a:defRPr sz="3200" b="0"/>
            </a:p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Galatians 1:1-5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³ Grace and peace to you from God our Father and the Lord Jesus Christ, ⁴ who gave himself for our sins to rescue us from the present evil age, according to the will of our God and Father,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Galatians 1:1-5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⁵ to whom be glory for ever and ever. Amen.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Oh Lord my God, when I in awesome wonder</a:t>
            </a:r>
          </a:p>
          <a:p>
            <a:pPr algn="ctr">
              <a:defRPr sz="3300" b="0"/>
            </a:pPr>
            <a:r>
              <a:t>Consider all the works Thy hands have made</a:t>
            </a:r>
          </a:p>
          <a:p>
            <a:pPr algn="ctr">
              <a:defRPr sz="3300" b="0"/>
            </a:pPr>
            <a:r>
              <a:t>And I see the stars, and I hear the rolling thunder</a:t>
            </a:r>
          </a:p>
          <a:p>
            <a:pPr algn="ctr">
              <a:defRPr sz="3300" b="0"/>
            </a:pPr>
            <a:r>
              <a:t>Thy power throughout the universe displays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Still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Hide me now</a:t>
            </a:r>
          </a:p>
          <a:p>
            <a:pPr algn="ctr">
              <a:defRPr sz="3300" b="0"/>
            </a:pPr>
            <a:r>
              <a:t>Under Your wings</a:t>
            </a:r>
          </a:p>
          <a:p>
            <a:pPr algn="ctr">
              <a:defRPr sz="3300" b="0"/>
            </a:pPr>
            <a:r>
              <a:t>Cover me</a:t>
            </a:r>
          </a:p>
          <a:p>
            <a:pPr algn="ctr">
              <a:defRPr sz="3300" b="0"/>
            </a:pPr>
            <a:r>
              <a:t>Within Your mighty hand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When the oceans rise and thunders roar</a:t>
            </a:r>
          </a:p>
          <a:p>
            <a:pPr algn="ctr">
              <a:defRPr sz="3300" b="0"/>
            </a:pPr>
            <a:r>
              <a:t>I will soar with You above the storm</a:t>
            </a:r>
          </a:p>
          <a:p>
            <a:pPr algn="ctr">
              <a:defRPr sz="3300" b="0"/>
            </a:pPr>
            <a:r>
              <a:t>Father, You are King over the flood</a:t>
            </a:r>
          </a:p>
          <a:p>
            <a:pPr algn="ctr">
              <a:defRPr sz="3300" b="0"/>
            </a:pPr>
            <a:r>
              <a:t>I will be still, know You are God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Find rest my soul</a:t>
            </a:r>
          </a:p>
          <a:p>
            <a:pPr algn="ctr">
              <a:defRPr sz="3300" b="0"/>
            </a:pPr>
            <a:r>
              <a:t>In Christ alone</a:t>
            </a:r>
          </a:p>
          <a:p>
            <a:pPr algn="ctr">
              <a:defRPr sz="3300" b="0"/>
            </a:pPr>
            <a:r>
              <a:t>Know His power</a:t>
            </a:r>
          </a:p>
          <a:p>
            <a:pPr algn="ctr">
              <a:defRPr sz="3300" b="0"/>
            </a:pPr>
            <a:r>
              <a:t>In quietness and trust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When the oceans rise and thunders roar</a:t>
            </a:r>
          </a:p>
          <a:p>
            <a:pPr algn="ctr">
              <a:defRPr sz="3300" b="0"/>
            </a:pPr>
            <a:r>
              <a:t>I will soar with You above the storm</a:t>
            </a:r>
          </a:p>
          <a:p>
            <a:pPr algn="ctr">
              <a:defRPr sz="3300" b="0"/>
            </a:pPr>
            <a:r>
              <a:t>Father, You are King over the flood</a:t>
            </a:r>
          </a:p>
          <a:p>
            <a:pPr algn="ctr">
              <a:defRPr sz="3300" b="0"/>
            </a:pPr>
            <a:r>
              <a:t>I will be still, know You are God (x2)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Find rest my soul</a:t>
            </a:r>
          </a:p>
          <a:p>
            <a:pPr algn="ctr">
              <a:defRPr sz="3300" b="0"/>
            </a:pPr>
            <a:r>
              <a:t>In Christ alone</a:t>
            </a:r>
          </a:p>
          <a:p>
            <a:pPr algn="ctr">
              <a:defRPr sz="3300" b="0"/>
            </a:pPr>
            <a:r>
              <a:t>Know His power</a:t>
            </a:r>
          </a:p>
          <a:p>
            <a:pPr algn="ctr">
              <a:defRPr sz="3300" b="0"/>
            </a:pPr>
            <a:r>
              <a:t>In quietness and trust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When the oceans rise and thunders roar</a:t>
            </a:r>
          </a:p>
          <a:p>
            <a:pPr algn="ctr">
              <a:defRPr sz="3300" b="0"/>
            </a:pPr>
            <a:r>
              <a:t>I will soar with You above the storm</a:t>
            </a:r>
          </a:p>
          <a:p>
            <a:pPr algn="ctr">
              <a:defRPr sz="3300" b="0"/>
            </a:pPr>
            <a:r>
              <a:t>Father, You are King over the flood</a:t>
            </a:r>
          </a:p>
          <a:p>
            <a:pPr algn="ctr">
              <a:defRPr sz="3300" b="0"/>
            </a:pPr>
            <a:r>
              <a:t>And I will be still, know You are God (x2)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When the oceans rise and thunders roar</a:t>
            </a:r>
          </a:p>
          <a:p>
            <a:pPr algn="ctr">
              <a:defRPr sz="3300" b="0"/>
            </a:pPr>
            <a:r>
              <a:t>I will soar with You above the storm</a:t>
            </a:r>
          </a:p>
          <a:p>
            <a:pPr algn="ctr">
              <a:defRPr sz="3300" b="0"/>
            </a:pPr>
            <a:r>
              <a:t>Father, You are King over the flood</a:t>
            </a:r>
          </a:p>
          <a:p>
            <a:pPr algn="ctr">
              <a:defRPr sz="3300" b="0"/>
            </a:pPr>
            <a:r>
              <a:t>I will be still, know You are God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Announcements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914400" y="2514600"/>
            <a:ext cx="3657600" cy="91440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/>
          <a:p>
            <a:pPr>
              <a:defRPr sz="5000"/>
            </a:pPr>
            <a:r>
              <a:t>Offering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038600" y="2286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170714" y="2286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Account name: Blacktown Chinese Christian Church</a:t>
            </a:r>
          </a:p>
        </p:txBody>
      </p:sp>
      <p:pic>
        <p:nvPicPr>
          <p:cNvPr id="9" name="Picture 8" descr="churc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900" y="342900"/>
            <a:ext cx="914400" cy="91440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4038600" y="154305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170714" y="154305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Account number: 4216 50263</a:t>
            </a:r>
          </a:p>
        </p:txBody>
      </p:sp>
      <p:pic>
        <p:nvPicPr>
          <p:cNvPr id="12" name="Picture 11" descr="account_numb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900" y="1657350"/>
            <a:ext cx="914400" cy="914400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4038600" y="28575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170714" y="28575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BSB: 112 - 879</a:t>
            </a:r>
          </a:p>
        </p:txBody>
      </p:sp>
      <p:pic>
        <p:nvPicPr>
          <p:cNvPr id="15" name="Picture 14" descr="bs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2900" y="2971800"/>
            <a:ext cx="914400" cy="914400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4038600" y="417195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170714" y="417195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Please put in "offering" as the reference</a:t>
            </a:r>
          </a:p>
        </p:txBody>
      </p:sp>
      <p:pic>
        <p:nvPicPr>
          <p:cNvPr id="18" name="Picture 17" descr="hands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2900" y="4286250"/>
            <a:ext cx="914400" cy="914400"/>
          </a:xfrm>
          <a:prstGeom prst="rect">
            <a:avLst/>
          </a:prstGeom>
        </p:spPr>
      </p:pic>
      <p:sp>
        <p:nvSpPr>
          <p:cNvPr id="19" name="Rounded Rectangle 18"/>
          <p:cNvSpPr/>
          <p:nvPr/>
        </p:nvSpPr>
        <p:spPr>
          <a:xfrm>
            <a:off x="4038600" y="54864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170714" y="54864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The offering box is available at the back of the hall</a:t>
            </a:r>
          </a:p>
        </p:txBody>
      </p:sp>
      <p:pic>
        <p:nvPicPr>
          <p:cNvPr id="21" name="Picture 20" descr="box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52900" y="56007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Then sings my soul</a:t>
            </a:r>
          </a:p>
          <a:p>
            <a:pPr algn="ctr">
              <a:defRPr sz="3300" b="0"/>
            </a:pPr>
            <a:r>
              <a:t>My Saviour, God, to Thee</a:t>
            </a:r>
          </a:p>
          <a:p>
            <a:pPr algn="ctr">
              <a:defRPr sz="3300" b="0"/>
            </a:pPr>
            <a:r>
              <a:t>How great Thou art</a:t>
            </a:r>
          </a:p>
          <a:p>
            <a:pPr algn="ctr">
              <a:defRPr sz="3300" b="0"/>
            </a:pPr>
            <a:r>
              <a:t>How great Thou art (x2)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Prayer points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Mingle time!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And when I think that God, His Son not sparing</a:t>
            </a:r>
          </a:p>
          <a:p>
            <a:pPr algn="ctr">
              <a:defRPr sz="3300" b="0"/>
            </a:pPr>
            <a:r>
              <a:t>Sent Him to die, I scarce can take it in</a:t>
            </a:r>
          </a:p>
          <a:p>
            <a:pPr algn="ctr">
              <a:defRPr sz="3300" b="0"/>
            </a:pPr>
            <a:r>
              <a:t>That on the cross, my burden gladly bearing</a:t>
            </a:r>
          </a:p>
          <a:p>
            <a:pPr algn="ctr">
              <a:defRPr sz="3300" b="0"/>
            </a:pPr>
            <a:r>
              <a:t>He bled and died to take away my sin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Then sings my soul</a:t>
            </a:r>
          </a:p>
          <a:p>
            <a:pPr algn="ctr">
              <a:defRPr sz="3300" b="0"/>
            </a:pPr>
            <a:r>
              <a:t>My Saviour, God, to Thee</a:t>
            </a:r>
          </a:p>
          <a:p>
            <a:pPr algn="ctr">
              <a:defRPr sz="3300" b="0"/>
            </a:pPr>
            <a:r>
              <a:t>How great Thou art</a:t>
            </a:r>
          </a:p>
          <a:p>
            <a:pPr algn="ctr">
              <a:defRPr sz="3300" b="0"/>
            </a:pPr>
            <a:r>
              <a:t>How great Thou art (x2)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When Christ shall come, with shouts of acclamation</a:t>
            </a:r>
          </a:p>
          <a:p>
            <a:pPr algn="ctr">
              <a:defRPr sz="3300" b="0"/>
            </a:pPr>
            <a:r>
              <a:t>And take me home, what joy shall fill my heart</a:t>
            </a:r>
          </a:p>
          <a:p>
            <a:pPr algn="ctr">
              <a:defRPr sz="3300" b="0"/>
            </a:pPr>
            <a:r>
              <a:t>Then I shall bow in humble adoration</a:t>
            </a:r>
          </a:p>
          <a:p>
            <a:pPr algn="ctr">
              <a:defRPr sz="3300" b="0"/>
            </a:pPr>
            <a:r>
              <a:t>And there proclaim, My God, how great You are!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1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13" sz="quarter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idx="14" sz="quarter"/>
          </p:nvPr>
        </p:nvSpPr>
        <p:spPr/>
      </p:sp>
      <p:sp>
        <p:nvSpPr>
          <p:cNvPr id="5" name="Picture Placeholder 4"/>
          <p:cNvSpPr>
            <a:spLocks noGrp="1"/>
          </p:cNvSpPr>
          <p:nvPr>
            <p:ph type="pic" idx="15" sz="quarter"/>
          </p:nvPr>
        </p:nvSpPr>
        <p:spPr/>
      </p:sp>
      <p:sp>
        <p:nvSpPr>
          <p:cNvPr id="6" name="TextBox 5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Then sings my soul</a:t>
            </a:r>
          </a:p>
          <a:p>
            <a:pPr algn="ctr">
              <a:defRPr sz="3300" b="0"/>
            </a:pPr>
            <a:r>
              <a:t>My Saviour, God, to Thee</a:t>
            </a:r>
          </a:p>
          <a:p>
            <a:pPr algn="ctr">
              <a:defRPr sz="3300" b="0"/>
            </a:pPr>
            <a:r>
              <a:t>How great Thou art</a:t>
            </a:r>
          </a:p>
          <a:p>
            <a:pPr algn="ctr">
              <a:defRPr sz="3300" b="0"/>
            </a:pPr>
            <a:r>
              <a:t>How great Thou art (x2)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3">
      <a:dk1>
        <a:srgbClr val="010101"/>
      </a:dk1>
      <a:lt1>
        <a:srgbClr val="FFFFFF"/>
      </a:lt1>
      <a:dk2>
        <a:srgbClr val="66484E"/>
      </a:dk2>
      <a:lt2>
        <a:srgbClr val="E6E3E5"/>
      </a:lt2>
      <a:accent1>
        <a:srgbClr val="E4E1DB"/>
      </a:accent1>
      <a:accent2>
        <a:srgbClr val="C08D80"/>
      </a:accent2>
      <a:accent3>
        <a:srgbClr val="D3B9AA"/>
      </a:accent3>
      <a:accent4>
        <a:srgbClr val="C17250"/>
      </a:accent4>
      <a:accent5>
        <a:srgbClr val="6F4838"/>
      </a:accent5>
      <a:accent6>
        <a:srgbClr val="9F5700"/>
      </a:accent6>
      <a:hlink>
        <a:srgbClr val="9F5700"/>
      </a:hlink>
      <a:folHlink>
        <a:srgbClr val="BF8C7F"/>
      </a:folHlink>
    </a:clrScheme>
    <a:fontScheme name="Custom 42">
      <a:majorFont>
        <a:latin typeface="Bodoni MT Condense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6" ma:contentTypeDescription="Create a new document." ma:contentTypeScope="" ma:versionID="ac37c1753acd5e330d2062ccec26ea66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340c7101c92c5120abd06486f9454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3CA24C-CD06-4FED-9400-8722D47B2D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8DECC2-4004-45B0-9152-E844B904755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D7B06D1-7850-46BB-A9CE-FFFBBA2716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TM00089993</Template>
  <TotalTime>0</TotalTime>
  <Words>0</Words>
  <Application>Microsoft Macintosh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Arial</vt:lpstr>
      <vt:lpstr>Avenir Next LT Pro</vt:lpstr>
      <vt:lpstr>Bodoni MT Condensed</vt:lpstr>
      <vt:lpstr>Calibri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2022-10-31T03:10:14Z</dcterms:created>
  <dcterms:modified xsi:type="dcterms:W3CDTF">2024-07-29T04:59:59Z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