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102"/>
    <p:restoredTop sz="94609"/>
  </p:normalViewPr>
  <p:slideViewPr>
    <p:cSldViewPr snapToGrid="0">
      <p:cViewPr varScale="1">
        <p:scale>
          <a:sx n="118" d="100"/>
          <a:sy n="118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8/10/relationships/authors" Target="author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7/29/24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7/29/24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4.wdp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00" y="1155320"/>
            <a:ext cx="8244113" cy="9700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000" b="0" i="0" spc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A311B-BF0E-4ABD-250E-58093E12E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8500" y="2229358"/>
            <a:ext cx="7044643" cy="559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1774C4E-7344-8232-3750-E424576E1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3587657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E47AF5-CB74-C3EB-76CA-1CA76678E2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3589774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F3265D0-915B-E319-A154-B81C7A2C5B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3594007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922E682-729B-97DE-1956-5B8FDDB7A7B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3591891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1360129-7F80-B48D-D46B-A111F17E47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6150401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74C74F1-405C-C6EE-A607-2236B9B08E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6151618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14135F-F251-D319-FE2A-787B519F90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6149184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DED069-060F-0176-B4A9-26120A147B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6152835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2A1B4-8B38-9645-3655-35A4232B984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77F83-709B-A595-838B-A50CBBA8DB7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D9AA9-2FB1-B400-47C0-803090B07B01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1066373"/>
            <a:ext cx="2243137" cy="4929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4053021"/>
            <a:ext cx="2944737" cy="2284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4066126"/>
            <a:ext cx="2944737" cy="228466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4031589"/>
            <a:ext cx="2944737" cy="228466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7A66511-B85E-197E-52D6-398E0BABD4A3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673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3790988"/>
            <a:ext cx="5444517" cy="17318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DD54-AC6C-8FD6-3ABF-282F1F124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BA03-8EAF-9651-6DC8-7316BA1F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898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445" y="2043946"/>
            <a:ext cx="6034216" cy="14396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445" y="3469262"/>
            <a:ext cx="6034216" cy="1085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cap="all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B6B04-886C-2862-3BD4-97071FCAD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F1657-AAC1-699F-C320-E5260E38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880" y="2605269"/>
            <a:ext cx="5157787" cy="36845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292" y="2605269"/>
            <a:ext cx="5183188" cy="36845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0689" y="629106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31E2C3-B972-9869-AEC6-A791DDBAF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16638" y="290457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3E00C7-DE77-4ECE-4B80-56406FAAF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7332" y="4735158"/>
            <a:ext cx="3588862" cy="3343835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7A6EE4-4C08-73A3-5F09-2397037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74768" y="-662782"/>
            <a:ext cx="2015574" cy="1910669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6931" y="683567"/>
            <a:ext cx="4834517" cy="277436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429000"/>
            <a:ext cx="4834517" cy="27743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C6B15DA-15F3-DCB3-ADA6-119228E428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830948" y="-876956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1D95887-DA8A-BB51-5CD3-2CB95BF03D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630131" y="5409224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6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84902"/>
            <a:ext cx="4567228" cy="1877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409576"/>
            <a:ext cx="5789913" cy="60674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 userDrawn="1"/>
        </p:nvSpPr>
        <p:spPr>
          <a:xfrm>
            <a:off x="-705779" y="5065443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01EEFFB-6458-B0F0-3303-01A914E199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6811" y="6495562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38B9344-8926-7CB6-9AAB-C26F6F418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825395" y="1058681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9" r:id="rId3"/>
    <p:sldLayoutId id="2147483653" r:id="rId4"/>
    <p:sldLayoutId id="2147483666" r:id="rId5"/>
    <p:sldLayoutId id="2147483651" r:id="rId6"/>
    <p:sldLayoutId id="2147483650" r:id="rId7"/>
    <p:sldLayoutId id="2147483668" r:id="rId8"/>
    <p:sldLayoutId id="2147483665" r:id="rId9"/>
    <p:sldLayoutId id="2147483654" r:id="rId10"/>
    <p:sldLayoutId id="2147483658" r:id="rId11"/>
    <p:sldLayoutId id="2147483655" r:id="rId12"/>
    <p:sldLayoutId id="2147483656" r:id="rId13"/>
    <p:sldLayoutId id="2147483657" r:id="rId14"/>
    <p:sldLayoutId id="2147483664" r:id="rId15"/>
    <p:sldLayoutId id="214748366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219200" y="3429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287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01.02.2026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003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br/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Thrive</a:t>
            </a:r>
            <a:br/>
            <a:r>
              <a:t>Jerusalem</a:t>
            </a:r>
            <a:br/>
            <a:r>
              <a:t>Above all</a:t>
            </a:r>
            <a:br/>
            <a:r>
              <a:t>Gal 1:10-12</a:t>
            </a:r>
            <a:br/>
            <a:r>
              <a:t>Xavier Lakshmanan</a:t>
            </a:r>
            <a:br/>
            <a:r>
              <a:t>Pleasing Men or God?</a:t>
            </a:r>
            <a:br/>
            <a:r>
              <a:t>Lighthouse</a:t>
            </a:r>
            <a:br/>
            <a:b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Just to know You and</a:t>
            </a:r>
          </a:p>
          <a:p>
            <a:pPr algn="ctr">
              <a:defRPr sz="3300" b="0"/>
            </a:pPr>
            <a:r>
              <a:t>To make You known</a:t>
            </a:r>
          </a:p>
          <a:p>
            <a:pPr algn="ctr">
              <a:defRPr sz="3300" b="0"/>
            </a:pPr>
            <a:r>
              <a:t>We lift Your name on High</a:t>
            </a:r>
          </a:p>
          <a:p>
            <a:pPr algn="ctr">
              <a:defRPr sz="3300" b="0"/>
            </a:pPr>
            <a:r>
              <a:t>Shine like the sun make darkness run and hide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We know we were made for so much more</a:t>
            </a:r>
          </a:p>
          <a:p>
            <a:pPr algn="ctr">
              <a:defRPr sz="3300" b="0"/>
            </a:pPr>
            <a:r>
              <a:t>Than ordinary lives</a:t>
            </a:r>
          </a:p>
          <a:p>
            <a:pPr algn="ctr">
              <a:defRPr sz="3300" b="0"/>
            </a:pPr>
            <a:r>
              <a:t>It's time for us to more than just survive</a:t>
            </a:r>
          </a:p>
          <a:p>
            <a:pPr algn="ctr">
              <a:defRPr sz="3300" b="0"/>
            </a:pPr>
            <a:r>
              <a:t>We were made to thrive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Joy Unspeakable, Faith Unsinkable</a:t>
            </a:r>
          </a:p>
          <a:p>
            <a:pPr algn="ctr">
              <a:defRPr sz="3300" b="0"/>
            </a:pPr>
            <a:r>
              <a:t>Love Unstoppable, Anything is possible</a:t>
            </a:r>
          </a:p>
          <a:p>
            <a:pPr algn="ctr">
              <a:defRPr sz="3300" b="0"/>
            </a:pPr>
            <a:r>
              <a:t>Joy Unspeakable, Faith Unsinkable</a:t>
            </a:r>
          </a:p>
          <a:p>
            <a:pPr algn="ctr">
              <a:defRPr sz="3300" b="0"/>
            </a:pPr>
            <a:r>
              <a:t>Love Unstoppable, Anything is possible (x2)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Just to know You and</a:t>
            </a:r>
          </a:p>
          <a:p>
            <a:pPr algn="ctr">
              <a:defRPr sz="3300" b="0"/>
            </a:pPr>
            <a:r>
              <a:t>To make You known</a:t>
            </a:r>
          </a:p>
          <a:p>
            <a:pPr algn="ctr">
              <a:defRPr sz="3300" b="0"/>
            </a:pPr>
            <a:r>
              <a:t>We lift Your name on High</a:t>
            </a:r>
          </a:p>
          <a:p>
            <a:pPr algn="ctr">
              <a:defRPr sz="3300" b="0"/>
            </a:pPr>
            <a:r>
              <a:t>Shine like the sun make darkness run and hide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We know we were made for so much more</a:t>
            </a:r>
          </a:p>
          <a:p>
            <a:pPr algn="ctr">
              <a:defRPr sz="3300" b="0"/>
            </a:pPr>
            <a:r>
              <a:t>Than ordinary lives</a:t>
            </a:r>
          </a:p>
          <a:p>
            <a:pPr algn="ctr">
              <a:defRPr sz="3300" b="0"/>
            </a:pPr>
            <a:r>
              <a:t>It's time for us to more than just survive</a:t>
            </a:r>
          </a:p>
          <a:p>
            <a:pPr algn="ctr">
              <a:defRPr sz="3300" b="0"/>
            </a:pPr>
            <a:r>
              <a:t>We were made to thrive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We were made to thrive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Jerusalem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See Him in Jerusalem</a:t>
            </a:r>
          </a:p>
          <a:p>
            <a:pPr algn="ctr">
              <a:defRPr sz="3300" b="0"/>
            </a:pPr>
            <a:r>
              <a:t>Walking where the crowds are</a:t>
            </a:r>
          </a:p>
          <a:p>
            <a:pPr algn="ctr">
              <a:defRPr sz="3300" b="0"/>
            </a:pPr>
            <a:r>
              <a:t>Once these streets had sung to Him</a:t>
            </a:r>
          </a:p>
          <a:p>
            <a:pPr algn="ctr">
              <a:defRPr sz="3300" b="0"/>
            </a:pPr>
            <a:r>
              <a:t>Now they cry for murder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Such a frail and lonely man</a:t>
            </a:r>
          </a:p>
          <a:p>
            <a:pPr algn="ctr">
              <a:defRPr sz="3300" b="0"/>
            </a:pPr>
            <a:r>
              <a:t>Holding up the heavy cross</a:t>
            </a:r>
          </a:p>
          <a:p>
            <a:pPr algn="ctr">
              <a:defRPr sz="3300" b="0"/>
            </a:pPr>
            <a:r>
              <a:t>See Him walking in Jerusalem</a:t>
            </a:r>
          </a:p>
          <a:p>
            <a:pPr algn="ctr">
              <a:defRPr sz="3300" b="0"/>
            </a:pPr>
            <a:r>
              <a:t>On the road to save us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See him there upon the hill</a:t>
            </a:r>
          </a:p>
          <a:p>
            <a:pPr algn="ctr">
              <a:defRPr sz="3300" b="0"/>
            </a:pPr>
            <a:r>
              <a:t>Hear the scorn and laughter</a:t>
            </a:r>
          </a:p>
          <a:p>
            <a:pPr algn="ctr">
              <a:defRPr sz="3300" b="0"/>
            </a:pPr>
            <a:r>
              <a:t>Silent as a lamb he waits</a:t>
            </a:r>
          </a:p>
          <a:p>
            <a:pPr algn="ctr">
              <a:defRPr sz="3300" b="0"/>
            </a:pPr>
            <a:r>
              <a:t>Praying to the father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See the king who made the sun</a:t>
            </a:r>
          </a:p>
          <a:p>
            <a:pPr algn="ctr">
              <a:defRPr sz="3300" b="0"/>
            </a:pPr>
            <a:r>
              <a:t>And the moon and shining stars</a:t>
            </a:r>
          </a:p>
          <a:p>
            <a:pPr algn="ctr">
              <a:defRPr sz="3300" b="0"/>
            </a:pPr>
            <a:r>
              <a:t>Let the soldiers hold and nail him down</a:t>
            </a:r>
          </a:p>
          <a:p>
            <a:pPr algn="ctr">
              <a:defRPr sz="3300" b="0"/>
            </a:pPr>
            <a:r>
              <a:t>So that he could save them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See him there upon the cross</a:t>
            </a:r>
          </a:p>
          <a:p>
            <a:pPr algn="ctr">
              <a:defRPr sz="3300" b="0"/>
            </a:pPr>
            <a:r>
              <a:t>Now no longer breathing</a:t>
            </a:r>
          </a:p>
          <a:p>
            <a:pPr algn="ctr">
              <a:defRPr sz="3300" b="0"/>
            </a:pPr>
            <a:r>
              <a:t>Dust that formed the watching crowds</a:t>
            </a:r>
          </a:p>
          <a:p>
            <a:pPr algn="ctr">
              <a:defRPr sz="3300" b="0"/>
            </a:pPr>
            <a:r>
              <a:t>Takes the blood of Jesus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Feel the earth is shaking now</a:t>
            </a:r>
          </a:p>
          <a:p>
            <a:pPr algn="ctr">
              <a:defRPr sz="3300" b="0"/>
            </a:pPr>
            <a:r>
              <a:t>See the veil is split in two</a:t>
            </a:r>
          </a:p>
          <a:p>
            <a:pPr algn="ctr">
              <a:defRPr sz="3300" b="0"/>
            </a:pPr>
            <a:r>
              <a:t>And he stood before the wrath of God</a:t>
            </a:r>
          </a:p>
          <a:p>
            <a:pPr algn="ctr">
              <a:defRPr sz="3300" b="0"/>
            </a:pPr>
            <a:r>
              <a:t>Shielding sinners with his blood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See the empty tomb today</a:t>
            </a:r>
          </a:p>
          <a:p>
            <a:pPr algn="ctr">
              <a:defRPr sz="3300" b="0"/>
            </a:pPr>
            <a:r>
              <a:t>Death could not contain him</a:t>
            </a:r>
          </a:p>
          <a:p>
            <a:pPr algn="ctr">
              <a:defRPr sz="3300" b="0"/>
            </a:pPr>
            <a:r>
              <a:t>Once the servant of the world</a:t>
            </a:r>
          </a:p>
          <a:p>
            <a:pPr algn="ctr">
              <a:defRPr sz="3300" b="0"/>
            </a:pPr>
            <a:r>
              <a:t>Now in victory reigning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Lift your voices to the one</a:t>
            </a:r>
          </a:p>
          <a:p>
            <a:pPr algn="ctr">
              <a:defRPr sz="3300" b="0"/>
            </a:pPr>
            <a:r>
              <a:t>Who is seated on the throne</a:t>
            </a:r>
          </a:p>
          <a:p>
            <a:pPr algn="ctr">
              <a:defRPr sz="3300" b="0"/>
            </a:pPr>
            <a:r>
              <a:t>See him in the new Jerusalem</a:t>
            </a:r>
          </a:p>
          <a:p>
            <a:pPr algn="ctr">
              <a:defRPr sz="3300" b="0"/>
            </a:pPr>
            <a:r>
              <a:t>Praise the one who saved us (x2)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Praise the one who saved us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Above 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Above all powers, above all kings</a:t>
            </a:r>
          </a:p>
          <a:p>
            <a:pPr algn="ctr">
              <a:defRPr sz="3300" b="0"/>
            </a:pPr>
            <a:r>
              <a:t>Above all nature and all created things</a:t>
            </a:r>
          </a:p>
          <a:p>
            <a:pPr algn="ctr">
              <a:defRPr sz="3300" b="0"/>
            </a:pPr>
            <a:r>
              <a:t>Above all wisdom and all the ways of man</a:t>
            </a:r>
          </a:p>
          <a:p>
            <a:pPr algn="ctr">
              <a:defRPr sz="3300" b="0"/>
            </a:pPr>
            <a:r>
              <a:t>You were here before the world began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Above all kingdoms, above all thrones</a:t>
            </a:r>
          </a:p>
          <a:p>
            <a:pPr algn="ctr">
              <a:defRPr sz="3300" b="0"/>
            </a:pPr>
            <a:r>
              <a:t>Above all wonders the world has ever known</a:t>
            </a:r>
          </a:p>
          <a:p>
            <a:pPr algn="ctr">
              <a:defRPr sz="3300" b="0"/>
            </a:pPr>
            <a:r>
              <a:t>Above all wealth and treasures of the earth</a:t>
            </a:r>
          </a:p>
          <a:p>
            <a:pPr algn="ctr">
              <a:defRPr sz="3300" b="0"/>
            </a:pPr>
            <a:r>
              <a:t>There's no way to measure what You're worth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Crucified, laid behind a stone</a:t>
            </a:r>
          </a:p>
          <a:p>
            <a:pPr algn="ctr">
              <a:defRPr sz="3300" b="0"/>
            </a:pPr>
            <a:r>
              <a:t>You lived to die, rejected and alone</a:t>
            </a:r>
          </a:p>
          <a:p>
            <a:pPr algn="ctr">
              <a:defRPr sz="3300" b="0"/>
            </a:pPr>
            <a:r>
              <a:t>Like a rose, trampled on the ground</a:t>
            </a:r>
          </a:p>
          <a:p>
            <a:pPr algn="ctr">
              <a:defRPr sz="3300" b="0"/>
            </a:pPr>
            <a:r>
              <a:t>You took the fall and thought of me, above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Above all powers, above all kings</a:t>
            </a:r>
          </a:p>
          <a:p>
            <a:pPr algn="ctr">
              <a:defRPr sz="3300" b="0"/>
            </a:pPr>
            <a:r>
              <a:t>Above all nature and all created things</a:t>
            </a:r>
          </a:p>
          <a:p>
            <a:pPr algn="ctr">
              <a:defRPr sz="3300" b="0"/>
            </a:pPr>
            <a:r>
              <a:t>Above all wisdom and all the ways of man</a:t>
            </a:r>
          </a:p>
          <a:p>
            <a:pPr algn="ctr">
              <a:defRPr sz="3300" b="0"/>
            </a:pPr>
            <a:r>
              <a:t>You were here before the world began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Above all kingdoms, above all thrones</a:t>
            </a:r>
          </a:p>
          <a:p>
            <a:pPr algn="ctr">
              <a:defRPr sz="3300" b="0"/>
            </a:pPr>
            <a:r>
              <a:t>Above all wonders the world has ever known</a:t>
            </a:r>
          </a:p>
          <a:p>
            <a:pPr algn="ctr">
              <a:defRPr sz="3300" b="0"/>
            </a:pPr>
            <a:r>
              <a:t>Above all wealth and treasures of the earth</a:t>
            </a:r>
          </a:p>
          <a:p>
            <a:pPr algn="ctr">
              <a:defRPr sz="3300" b="0"/>
            </a:pPr>
            <a:r>
              <a:t>There's no way to measure what You're worth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Crucified, laid behind a stone</a:t>
            </a:r>
          </a:p>
          <a:p>
            <a:pPr algn="ctr">
              <a:defRPr sz="3300" b="0"/>
            </a:pPr>
            <a:r>
              <a:t>You lived to die, rejected and alone</a:t>
            </a:r>
          </a:p>
          <a:p>
            <a:pPr algn="ctr">
              <a:defRPr sz="3300" b="0"/>
            </a:pPr>
            <a:r>
              <a:t>Like a rose, trampled on the ground</a:t>
            </a:r>
          </a:p>
          <a:p>
            <a:pPr algn="ctr">
              <a:defRPr sz="3300" b="0"/>
            </a:pPr>
            <a:r>
              <a:t>You took the fall and thought of me, above all (x2)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Like a rose, trampled on the ground</a:t>
            </a:r>
          </a:p>
          <a:p>
            <a:pPr algn="ctr">
              <a:defRPr sz="3300" b="0"/>
            </a:pPr>
            <a:r>
              <a:t>You took the fall and thought of me</a:t>
            </a:r>
          </a:p>
          <a:p>
            <a:pPr algn="ctr">
              <a:defRPr sz="3300" b="0"/>
            </a:pPr>
            <a:r>
              <a:t>Above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Holy Communion</a:t>
            </a:r>
          </a:p>
        </p:txBody>
      </p:sp>
      <p:pic>
        <p:nvPicPr>
          <p:cNvPr id="3" name="Picture 2" descr="Commun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Gal 1:10-12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¹⁰ Am I now trying to win the approval of human beings, or of God? Or am I trying to please people? If I were still trying to please people, I would not be a servant of Christ. </a:t>
            </a:r>
          </a:p>
          <a:p>
            <a:pPr algn="ctr">
              <a:defRPr sz="3200" b="0"/>
            </a:pPr>
            <a:r>
              <a:t>¹¹ I want you to know, brothers and sisters, that the gospel I preached is not of human origin.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Gal 1:10-12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¹² I did not receive it from any man, nor was I taught it; rather, I received it by revelation from Jesus Christ.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My Lighthouse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 my wrestling and in my doubts</a:t>
            </a:r>
          </a:p>
          <a:p>
            <a:pPr algn="ctr">
              <a:defRPr sz="3300" b="0"/>
            </a:pPr>
            <a:r>
              <a:t>In my failures You won't walk out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Here in this worn and weary land</a:t>
            </a:r>
          </a:p>
          <a:p>
            <a:pPr algn="ctr">
              <a:defRPr sz="3300" b="0"/>
            </a:pPr>
            <a:r>
              <a:t>Where many a dream has died</a:t>
            </a:r>
          </a:p>
          <a:p>
            <a:pPr algn="ctr">
              <a:defRPr sz="3300" b="0"/>
            </a:pPr>
            <a:r>
              <a:t>Like a tree planted by the water</a:t>
            </a:r>
          </a:p>
          <a:p>
            <a:pPr algn="ctr">
              <a:defRPr sz="3300" b="0"/>
            </a:pPr>
            <a:r>
              <a:t>We never will run dry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Your great love will lead me through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 the silence, You won't let go</a:t>
            </a:r>
          </a:p>
          <a:p>
            <a:pPr algn="ctr">
              <a:defRPr sz="3300" b="0"/>
            </a:pPr>
            <a:r>
              <a:t>In my questions, Your truth will hold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Your great love will lead me through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Shining in the darkness</a:t>
            </a:r>
          </a:p>
          <a:p>
            <a:pPr algn="ctr">
              <a:defRPr sz="3300" b="0"/>
            </a:pPr>
            <a:r>
              <a:t>I will follow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I will trust the promise</a:t>
            </a:r>
          </a:p>
          <a:p>
            <a:pPr algn="ctr">
              <a:defRPr sz="3300" b="0"/>
            </a:pPr>
            <a:r>
              <a:t>You will carry me 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won't fear what tomorrow brings</a:t>
            </a:r>
          </a:p>
          <a:p>
            <a:pPr algn="ctr">
              <a:defRPr sz="3300" b="0"/>
            </a:pPr>
            <a:r>
              <a:t>With each morning I'll rise and sing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God's love will lead me through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Shining in the darkness</a:t>
            </a:r>
          </a:p>
          <a:p>
            <a:pPr algn="ctr">
              <a:defRPr sz="3300" b="0"/>
            </a:pPr>
            <a:r>
              <a:t>I will follow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I will trust the promise</a:t>
            </a:r>
          </a:p>
          <a:p>
            <a:pPr algn="ctr">
              <a:defRPr sz="3300" b="0"/>
            </a:pPr>
            <a:r>
              <a:t>You will carry me 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So living water flowing through</a:t>
            </a:r>
          </a:p>
          <a:p>
            <a:pPr algn="ctr">
              <a:defRPr sz="3300" b="0"/>
            </a:pPr>
            <a:r>
              <a:t>God we thirst for more of You</a:t>
            </a:r>
          </a:p>
          <a:p>
            <a:pPr algn="ctr">
              <a:defRPr sz="3300" b="0"/>
            </a:pPr>
            <a:r>
              <a:t>Fill our hearts and flood our souls</a:t>
            </a:r>
          </a:p>
          <a:p>
            <a:pPr algn="ctr">
              <a:defRPr sz="3300" b="0"/>
            </a:pPr>
            <a:r>
              <a:t>With one desire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Fire before us, You're the brightest</a:t>
            </a:r>
          </a:p>
          <a:p>
            <a:pPr algn="ctr">
              <a:defRPr sz="3300" b="0"/>
            </a:pPr>
            <a:r>
              <a:t>You will lead us through the storms (x4)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Shining in the darkness</a:t>
            </a:r>
          </a:p>
          <a:p>
            <a:pPr algn="ctr">
              <a:defRPr sz="3300" b="0"/>
            </a:pPr>
            <a:r>
              <a:t>I will follow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I will trust the promise</a:t>
            </a:r>
          </a:p>
          <a:p>
            <a:pPr algn="ctr">
              <a:defRPr sz="3300" b="0"/>
            </a:pPr>
            <a:r>
              <a:t>You will carry me 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14600"/>
            <a:ext cx="36576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/>
          <a:p>
            <a:pPr>
              <a:defRPr sz="5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170714" y="2286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42900"/>
            <a:ext cx="9144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15430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170714" y="15430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657350"/>
            <a:ext cx="914400" cy="91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600" y="28575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170714" y="28575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71800"/>
            <a:ext cx="914400" cy="914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8600" y="41719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170714" y="41719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286250"/>
            <a:ext cx="914400" cy="914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38600" y="54864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170714" y="54864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5600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Mingle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Just to know You and</a:t>
            </a:r>
          </a:p>
          <a:p>
            <a:pPr algn="ctr">
              <a:defRPr sz="3300" b="0"/>
            </a:pPr>
            <a:r>
              <a:t>To make You known</a:t>
            </a:r>
          </a:p>
          <a:p>
            <a:pPr algn="ctr">
              <a:defRPr sz="3300" b="0"/>
            </a:pPr>
            <a:r>
              <a:t>We lift Your name on High</a:t>
            </a:r>
          </a:p>
          <a:p>
            <a:pPr algn="ctr">
              <a:defRPr sz="3300" b="0"/>
            </a:pPr>
            <a:r>
              <a:t>Shine like the sun make darkness run and hide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We know we were made for so much more</a:t>
            </a:r>
          </a:p>
          <a:p>
            <a:pPr algn="ctr">
              <a:defRPr sz="3300" b="0"/>
            </a:pPr>
            <a:r>
              <a:t>Than ordinary lives</a:t>
            </a:r>
          </a:p>
          <a:p>
            <a:pPr algn="ctr">
              <a:defRPr sz="3300" b="0"/>
            </a:pPr>
            <a:r>
              <a:t>It's time for us to more than just survive</a:t>
            </a:r>
          </a:p>
          <a:p>
            <a:pPr algn="ctr">
              <a:defRPr sz="3300" b="0"/>
            </a:pPr>
            <a:r>
              <a:t>We were made to thrive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Into Your word we're digging deep</a:t>
            </a:r>
          </a:p>
          <a:p>
            <a:pPr algn="ctr">
              <a:defRPr sz="3300" b="0"/>
            </a:pPr>
            <a:r>
              <a:t>To know our Father's heart</a:t>
            </a:r>
          </a:p>
          <a:p>
            <a:pPr algn="ctr">
              <a:defRPr sz="3300" b="0"/>
            </a:pPr>
            <a:r>
              <a:t>Into the world we're reaching out</a:t>
            </a:r>
          </a:p>
          <a:p>
            <a:pPr algn="ctr">
              <a:defRPr sz="3300" b="0"/>
            </a:pPr>
            <a:r>
              <a:t>To show them who You are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So living water flowing through</a:t>
            </a:r>
          </a:p>
          <a:p>
            <a:pPr algn="ctr">
              <a:defRPr sz="3300" b="0"/>
            </a:pPr>
            <a:r>
              <a:t>God we thirst for more of You</a:t>
            </a:r>
          </a:p>
          <a:p>
            <a:pPr algn="ctr">
              <a:defRPr sz="3300" b="0"/>
            </a:pPr>
            <a:r>
              <a:t>Fill our hearts and flood our souls</a:t>
            </a:r>
          </a:p>
          <a:p>
            <a:pPr algn="ctr">
              <a:defRPr sz="3300" b="0"/>
            </a:pPr>
            <a:r>
              <a:t>With one desire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36393B"/>
      </a:dk1>
      <a:lt1>
        <a:srgbClr val="FFFFFF"/>
      </a:lt1>
      <a:dk2>
        <a:srgbClr val="1B6A5B"/>
      </a:dk2>
      <a:lt2>
        <a:srgbClr val="E7E4E6"/>
      </a:lt2>
      <a:accent1>
        <a:srgbClr val="4A5EE6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E62F0"/>
      </a:hlink>
      <a:folHlink>
        <a:srgbClr val="FC4C00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TM34357351</Template>
  <TotalTime>0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Arial</vt:lpstr>
      <vt:lpstr>Arial Black</vt:lpstr>
      <vt:lpstr>Avenir Next LT Pro</vt:lpstr>
      <vt:lpstr>Calibri</vt:lpstr>
      <vt:lpstr>Office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2022-06-22T01:10:31Z</dcterms:created>
  <dcterms:modified xsi:type="dcterms:W3CDTF">2024-07-29T05:00:34Z</dcterms:modified>
</cp:coreProperties>
</file>