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Metadata/LabelInfo.xml" ContentType="application/vnd.ms-office.classificationlabel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authors.xml" ContentType="application/vnd.ms-powerpoint.author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2"/>
  </p:notesMasterIdLst>
  <p:handoutMasterIdLst>
    <p:handoutMasterId r:id="rId3"/>
  </p:handout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5EE6"/>
    <a:srgbClr val="132BDC"/>
    <a:srgbClr val="DCE0FC"/>
    <a:srgbClr val="FDF200"/>
    <a:srgbClr val="80FBE5"/>
    <a:srgbClr val="3CF3D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0102"/>
    <p:restoredTop sz="94609"/>
  </p:normalViewPr>
  <p:slideViewPr>
    <p:cSldViewPr snapToGrid="0">
      <p:cViewPr varScale="1">
        <p:scale>
          <a:sx n="118" d="100"/>
          <a:sy n="118" d="100"/>
        </p:scale>
        <p:origin x="78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37" d="100"/>
          <a:sy n="137" d="100"/>
        </p:scale>
        <p:origin x="6744" y="208"/>
      </p:cViewPr>
      <p:guideLst/>
    </p:cSldViewPr>
  </p:notes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handoutMaster" Target="handoutMasters/handoutMaster1.xml"/><Relationship Id="rId4" Type="http://schemas.openxmlformats.org/officeDocument/2006/relationships/commentAuthors" Target="commentAuthors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9" Type="http://schemas.microsoft.com/office/2018/10/relationships/authors" Target="authors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slide" Target="slides/slide8.xml"/><Relationship Id="rId18" Type="http://schemas.openxmlformats.org/officeDocument/2006/relationships/slide" Target="slides/slide9.xml"/><Relationship Id="rId19" Type="http://schemas.openxmlformats.org/officeDocument/2006/relationships/slide" Target="slides/slide10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F14A1CB-5452-AC70-7D60-1A44C62C56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16B759-0F79-F999-E975-D9DBEDB8A51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B9E520-E069-0742-BD97-ED28BB08EC53}" type="datetimeFigureOut">
              <a:rPr lang="en-US" smtClean="0"/>
              <a:t>7/29/24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A7C7E-774B-6207-364F-BAC51DF08FD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9ACE22-8537-7305-26E3-E0E0AF83D50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964BE-1CD1-1943-8CAA-B6D417321F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500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85F30-A497-F84E-BC49-B57AB2B760AA}" type="datetimeFigureOut">
              <a:rPr lang="en-US" smtClean="0"/>
              <a:t>7/29/24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7D3E5B-4BED-B24C-9674-6B6454D045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233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microsoft.com/office/2007/relationships/hdphoto" Target="../media/hdphoto3.wdp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microsoft.com/office/2007/relationships/hdphoto" Target="../media/hdphoto4.wdp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microsoft.com/office/2007/relationships/hdphoto" Target="../media/hdphoto2.wdp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>
            <a:extLst>
              <a:ext uri="{FF2B5EF4-FFF2-40B4-BE49-F238E27FC236}">
                <a16:creationId xmlns:a16="http://schemas.microsoft.com/office/drawing/2014/main" id="{1EBC0340-3AAE-A39F-0BAF-0E7430611152}"/>
              </a:ext>
            </a:extLst>
          </p:cNvPr>
          <p:cNvSpPr/>
          <p:nvPr userDrawn="1"/>
        </p:nvSpPr>
        <p:spPr>
          <a:xfrm>
            <a:off x="3127386" y="1976768"/>
            <a:ext cx="6929120" cy="4877511"/>
          </a:xfrm>
          <a:custGeom>
            <a:avLst/>
            <a:gdLst>
              <a:gd name="connsiteX0" fmla="*/ 3464560 w 6929120"/>
              <a:gd name="connsiteY0" fmla="*/ 0 h 4877511"/>
              <a:gd name="connsiteX1" fmla="*/ 6929120 w 6929120"/>
              <a:gd name="connsiteY1" fmla="*/ 3464560 h 4877511"/>
              <a:gd name="connsiteX2" fmla="*/ 6656858 w 6929120"/>
              <a:gd name="connsiteY2" fmla="*/ 4813124 h 4877511"/>
              <a:gd name="connsiteX3" fmla="*/ 6625841 w 6929120"/>
              <a:gd name="connsiteY3" fmla="*/ 4877511 h 4877511"/>
              <a:gd name="connsiteX4" fmla="*/ 303280 w 6929120"/>
              <a:gd name="connsiteY4" fmla="*/ 4877511 h 4877511"/>
              <a:gd name="connsiteX5" fmla="*/ 272263 w 6929120"/>
              <a:gd name="connsiteY5" fmla="*/ 4813124 h 4877511"/>
              <a:gd name="connsiteX6" fmla="*/ 0 w 6929120"/>
              <a:gd name="connsiteY6" fmla="*/ 3464560 h 4877511"/>
              <a:gd name="connsiteX7" fmla="*/ 3464560 w 6929120"/>
              <a:gd name="connsiteY7" fmla="*/ 0 h 4877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29120" h="4877511">
                <a:moveTo>
                  <a:pt x="3464560" y="0"/>
                </a:moveTo>
                <a:cubicBezTo>
                  <a:pt x="5377984" y="0"/>
                  <a:pt x="6929120" y="1551136"/>
                  <a:pt x="6929120" y="3464560"/>
                </a:cubicBezTo>
                <a:cubicBezTo>
                  <a:pt x="6929120" y="3942916"/>
                  <a:pt x="6832174" y="4398629"/>
                  <a:pt x="6656858" y="4813124"/>
                </a:cubicBezTo>
                <a:lnTo>
                  <a:pt x="6625841" y="4877511"/>
                </a:lnTo>
                <a:lnTo>
                  <a:pt x="303280" y="4877511"/>
                </a:lnTo>
                <a:lnTo>
                  <a:pt x="272263" y="4813124"/>
                </a:lnTo>
                <a:cubicBezTo>
                  <a:pt x="96946" y="4398629"/>
                  <a:pt x="0" y="3942916"/>
                  <a:pt x="0" y="3464560"/>
                </a:cubicBezTo>
                <a:cubicBezTo>
                  <a:pt x="0" y="1551136"/>
                  <a:pt x="1551136" y="0"/>
                  <a:pt x="346456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0" name="Picture 9" descr="Gap between two buildings against the blue sky">
            <a:extLst>
              <a:ext uri="{FF2B5EF4-FFF2-40B4-BE49-F238E27FC236}">
                <a16:creationId xmlns:a16="http://schemas.microsoft.com/office/drawing/2014/main" id="{C40F96A3-9DAF-4D22-64AD-CEC023D28D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0546"/>
                    </a14:imgEffect>
                    <a14:imgEffect>
                      <a14:saturation sat="0"/>
                    </a14:imgEffect>
                    <a14:imgEffect>
                      <a14:brightnessContrast bright="-34000" contras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550" b="8386"/>
          <a:stretch/>
        </p:blipFill>
        <p:spPr>
          <a:xfrm>
            <a:off x="760411" y="0"/>
            <a:ext cx="11431589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6768" y="633753"/>
            <a:ext cx="7414940" cy="5783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6768" y="1313284"/>
            <a:ext cx="6226593" cy="342750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45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AB86DE8E-78DF-CA66-5AED-C7FF0CCF0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17383" y="4010866"/>
            <a:ext cx="5056094" cy="2847135"/>
          </a:xfrm>
          <a:custGeom>
            <a:avLst/>
            <a:gdLst>
              <a:gd name="connsiteX0" fmla="*/ 2528047 w 5056094"/>
              <a:gd name="connsiteY0" fmla="*/ 0 h 2847135"/>
              <a:gd name="connsiteX1" fmla="*/ 5056094 w 5056094"/>
              <a:gd name="connsiteY1" fmla="*/ 2528047 h 2847135"/>
              <a:gd name="connsiteX2" fmla="*/ 5043042 w 5056094"/>
              <a:gd name="connsiteY2" fmla="*/ 2786525 h 2847135"/>
              <a:gd name="connsiteX3" fmla="*/ 5033792 w 5056094"/>
              <a:gd name="connsiteY3" fmla="*/ 2847135 h 2847135"/>
              <a:gd name="connsiteX4" fmla="*/ 22302 w 5056094"/>
              <a:gd name="connsiteY4" fmla="*/ 2847135 h 2847135"/>
              <a:gd name="connsiteX5" fmla="*/ 13052 w 5056094"/>
              <a:gd name="connsiteY5" fmla="*/ 2786525 h 2847135"/>
              <a:gd name="connsiteX6" fmla="*/ 0 w 5056094"/>
              <a:gd name="connsiteY6" fmla="*/ 2528047 h 2847135"/>
              <a:gd name="connsiteX7" fmla="*/ 2528047 w 5056094"/>
              <a:gd name="connsiteY7" fmla="*/ 0 h 284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56094" h="2847135">
                <a:moveTo>
                  <a:pt x="2528047" y="0"/>
                </a:moveTo>
                <a:cubicBezTo>
                  <a:pt x="3924249" y="0"/>
                  <a:pt x="5056094" y="1131845"/>
                  <a:pt x="5056094" y="2528047"/>
                </a:cubicBezTo>
                <a:cubicBezTo>
                  <a:pt x="5056094" y="2615310"/>
                  <a:pt x="5051673" y="2701540"/>
                  <a:pt x="5043042" y="2786525"/>
                </a:cubicBezTo>
                <a:lnTo>
                  <a:pt x="5033792" y="2847135"/>
                </a:lnTo>
                <a:lnTo>
                  <a:pt x="22302" y="2847135"/>
                </a:lnTo>
                <a:lnTo>
                  <a:pt x="13052" y="2786525"/>
                </a:lnTo>
                <a:cubicBezTo>
                  <a:pt x="4422" y="2701540"/>
                  <a:pt x="0" y="2615310"/>
                  <a:pt x="0" y="2528047"/>
                </a:cubicBezTo>
                <a:cubicBezTo>
                  <a:pt x="0" y="1131845"/>
                  <a:pt x="1131845" y="0"/>
                  <a:pt x="2528047" y="0"/>
                </a:cubicBezTo>
                <a:close/>
              </a:path>
            </a:pathLst>
          </a:custGeom>
          <a:solidFill>
            <a:schemeClr val="accent1">
              <a:alpha val="8969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2" name="Picture 11" descr="Modern house with cubic design">
            <a:extLst>
              <a:ext uri="{FF2B5EF4-FFF2-40B4-BE49-F238E27FC236}">
                <a16:creationId xmlns:a16="http://schemas.microsoft.com/office/drawing/2014/main" id="{FE966628-FEAF-3BD3-2DC4-23A466ABB9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12000" contras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23487"/>
          <a:stretch/>
        </p:blipFill>
        <p:spPr>
          <a:xfrm>
            <a:off x="2531165" y="2125402"/>
            <a:ext cx="9279835" cy="47325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8500" y="1155320"/>
            <a:ext cx="8244113" cy="97008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lnSpc>
                <a:spcPct val="100000"/>
              </a:lnSpc>
              <a:defRPr sz="3000" b="0" i="0" spc="0" baseline="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04A311B-BF0E-4ABD-250E-58093E12EC3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28500" y="2229358"/>
            <a:ext cx="7044643" cy="5591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="1" spc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310569-B083-466A-F24B-8C44360B4E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FB78C1-0CD8-FD34-E7BB-B8F6E296A4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4227E488-456A-A645-EEF4-38AAED9C5E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0168" y="876301"/>
            <a:ext cx="10122632" cy="652054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 baseline="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Picture Placeholder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0327" y="1747520"/>
            <a:ext cx="2226360" cy="29403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F4825303-FCCD-E705-1213-BF7CF16DF7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0326" y="4542790"/>
            <a:ext cx="2226360" cy="1530417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</p:spPr>
        <p:txBody>
          <a:bodyPr wrap="square" lIns="118872" tIns="36576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i="0" spc="2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31AF5791-727B-438A-A7EF-5D132167C8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85524" y="5567730"/>
            <a:ext cx="1943837" cy="3476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200" spc="20" baseline="0" dirty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Title</a:t>
            </a:r>
          </a:p>
        </p:txBody>
      </p:sp>
      <p:sp>
        <p:nvSpPr>
          <p:cNvPr id="25" name="Picture Placeholder 23">
            <a:extLst>
              <a:ext uri="{FF2B5EF4-FFF2-40B4-BE49-F238E27FC236}">
                <a16:creationId xmlns:a16="http://schemas.microsoft.com/office/drawing/2014/main" id="{EA9E795C-FED0-FB6B-2D18-0BDABCA2C5B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489968" y="1758108"/>
            <a:ext cx="2226360" cy="29403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BF18F814-0B06-5B49-EC7F-2FFDDB498FF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489968" y="4542790"/>
            <a:ext cx="2226360" cy="1530417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</p:spPr>
        <p:txBody>
          <a:bodyPr wrap="square" lIns="118872" tIns="36576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i="0" spc="2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8" name="Text Placeholder 28">
            <a:extLst>
              <a:ext uri="{FF2B5EF4-FFF2-40B4-BE49-F238E27FC236}">
                <a16:creationId xmlns:a16="http://schemas.microsoft.com/office/drawing/2014/main" id="{518B0AC6-8555-9EC9-31D5-2D41E9278A3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631421" y="5584541"/>
            <a:ext cx="1943837" cy="3476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200" spc="20" baseline="0" dirty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Title</a:t>
            </a:r>
          </a:p>
        </p:txBody>
      </p:sp>
      <p:sp>
        <p:nvSpPr>
          <p:cNvPr id="26" name="Picture Placeholder 23">
            <a:extLst>
              <a:ext uri="{FF2B5EF4-FFF2-40B4-BE49-F238E27FC236}">
                <a16:creationId xmlns:a16="http://schemas.microsoft.com/office/drawing/2014/main" id="{1026B989-CBAD-BCCA-CE61-AC5ABC3F875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139567" y="1758108"/>
            <a:ext cx="2226360" cy="29403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3A6E4A81-98BC-4A0B-637E-A8A4EF704A2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139567" y="4542790"/>
            <a:ext cx="2226360" cy="1530417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</p:spPr>
        <p:txBody>
          <a:bodyPr wrap="square" lIns="118872" tIns="36576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i="0" spc="2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4" name="Text Placeholder 28">
            <a:extLst>
              <a:ext uri="{FF2B5EF4-FFF2-40B4-BE49-F238E27FC236}">
                <a16:creationId xmlns:a16="http://schemas.microsoft.com/office/drawing/2014/main" id="{671F3A8D-7485-35BA-4D51-752E669CD51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60967" y="5584541"/>
            <a:ext cx="1943837" cy="3476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200" spc="20" baseline="0" dirty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Title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EC3EE756-2FF0-64E0-D905-235B8973F7D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755158" y="1758108"/>
            <a:ext cx="2226360" cy="29403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35068E76-B8E5-A95C-FAAC-7F43B2481D1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755158" y="4542790"/>
            <a:ext cx="2226360" cy="1530417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</p:spPr>
        <p:txBody>
          <a:bodyPr wrap="square" lIns="118872" tIns="36576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i="0" spc="2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6" name="Text Placeholder 28">
            <a:extLst>
              <a:ext uri="{FF2B5EF4-FFF2-40B4-BE49-F238E27FC236}">
                <a16:creationId xmlns:a16="http://schemas.microsoft.com/office/drawing/2014/main" id="{5985B1DB-E488-ABA9-E8FB-18D2006DCE0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90513" y="5584541"/>
            <a:ext cx="1943837" cy="3476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200" spc="20" baseline="0" dirty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FC1105-93C5-0E50-1656-271A54E5D97D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34F48D-1D23-34DB-1FB6-07EEB752692C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419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>
            <a:extLst>
              <a:ext uri="{FF2B5EF4-FFF2-40B4-BE49-F238E27FC236}">
                <a16:creationId xmlns:a16="http://schemas.microsoft.com/office/drawing/2014/main" id="{8D869122-E2BC-ED44-681B-43F70BEF81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0168" y="876301"/>
            <a:ext cx="10122632" cy="652054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 baseline="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8" name="Picture Placeholder 23">
            <a:extLst>
              <a:ext uri="{FF2B5EF4-FFF2-40B4-BE49-F238E27FC236}">
                <a16:creationId xmlns:a16="http://schemas.microsoft.com/office/drawing/2014/main" id="{255CBD6C-C281-8722-27D4-3D2CC5788A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90665" y="1650517"/>
            <a:ext cx="2000530" cy="16121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F1774C4E-7344-8232-3750-E424576E1D7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88136" y="3136392"/>
            <a:ext cx="2002536" cy="740664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</p:spPr>
        <p:txBody>
          <a:bodyPr wrap="square" lIns="91440" tIns="219456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spc="2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1CE5D490-4727-FFF1-4BFF-A3DED42ECA3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85312" y="3587657"/>
            <a:ext cx="1833441" cy="21718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 lang="en-US" sz="1200" spc="20" baseline="0" dirty="0">
                <a:solidFill>
                  <a:schemeClr val="bg1"/>
                </a:solidFill>
                <a:latin typeface="+mn-lt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Title</a:t>
            </a:r>
          </a:p>
        </p:txBody>
      </p:sp>
      <p:sp>
        <p:nvSpPr>
          <p:cNvPr id="18" name="Picture Placeholder 23">
            <a:extLst>
              <a:ext uri="{FF2B5EF4-FFF2-40B4-BE49-F238E27FC236}">
                <a16:creationId xmlns:a16="http://schemas.microsoft.com/office/drawing/2014/main" id="{53802057-01C6-8655-30FA-091AC26925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38242" y="1656748"/>
            <a:ext cx="2000530" cy="16121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69E47AF5-CB74-C3EB-76CA-1CA76678E2D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636236" y="3136392"/>
            <a:ext cx="2002536" cy="740664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</p:spPr>
        <p:txBody>
          <a:bodyPr wrap="square" lIns="91440" tIns="219456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spc="2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6" name="Text Placeholder 28">
            <a:extLst>
              <a:ext uri="{FF2B5EF4-FFF2-40B4-BE49-F238E27FC236}">
                <a16:creationId xmlns:a16="http://schemas.microsoft.com/office/drawing/2014/main" id="{890DFA6A-3356-DE98-022D-0DA202FBFD7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734201" y="3589774"/>
            <a:ext cx="1833441" cy="21718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 lang="en-US" sz="1200" spc="20" baseline="0" dirty="0">
                <a:solidFill>
                  <a:schemeClr val="bg1"/>
                </a:solidFill>
                <a:latin typeface="+mn-lt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Title</a:t>
            </a:r>
          </a:p>
        </p:txBody>
      </p:sp>
      <p:sp>
        <p:nvSpPr>
          <p:cNvPr id="19" name="Picture Placeholder 23">
            <a:extLst>
              <a:ext uri="{FF2B5EF4-FFF2-40B4-BE49-F238E27FC236}">
                <a16:creationId xmlns:a16="http://schemas.microsoft.com/office/drawing/2014/main" id="{4EB02CDB-488A-8142-CAF9-8E37FFF7C07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85819" y="1662979"/>
            <a:ext cx="2000530" cy="16121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4F3265D0-915B-E319-A154-B81C7A2C5B9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183813" y="3136392"/>
            <a:ext cx="2002536" cy="740664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</p:spPr>
        <p:txBody>
          <a:bodyPr wrap="square" lIns="91440" tIns="219456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spc="2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9" name="Text Placeholder 28">
            <a:extLst>
              <a:ext uri="{FF2B5EF4-FFF2-40B4-BE49-F238E27FC236}">
                <a16:creationId xmlns:a16="http://schemas.microsoft.com/office/drawing/2014/main" id="{CC0A1957-087D-BAC8-2FD3-C7879A14D68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83090" y="3594007"/>
            <a:ext cx="1833441" cy="21718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 lang="en-US" sz="1200" spc="20" baseline="0" dirty="0">
                <a:solidFill>
                  <a:schemeClr val="bg1"/>
                </a:solidFill>
                <a:latin typeface="+mn-lt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Title</a:t>
            </a:r>
          </a:p>
        </p:txBody>
      </p:sp>
      <p:sp>
        <p:nvSpPr>
          <p:cNvPr id="17" name="Picture Placeholder 23">
            <a:extLst>
              <a:ext uri="{FF2B5EF4-FFF2-40B4-BE49-F238E27FC236}">
                <a16:creationId xmlns:a16="http://schemas.microsoft.com/office/drawing/2014/main" id="{C0FA0782-5A43-CA2A-3152-A02B9D5D744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733396" y="1669209"/>
            <a:ext cx="2000530" cy="16121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D922E682-729B-97DE-1956-5B8FDDB7A7B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731390" y="3136392"/>
            <a:ext cx="2002536" cy="740664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</p:spPr>
        <p:txBody>
          <a:bodyPr wrap="square" lIns="91440" tIns="219456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spc="2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2" name="Text Placeholder 28">
            <a:extLst>
              <a:ext uri="{FF2B5EF4-FFF2-40B4-BE49-F238E27FC236}">
                <a16:creationId xmlns:a16="http://schemas.microsoft.com/office/drawing/2014/main" id="{8A2E2333-661F-499A-4099-13003D5327D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831978" y="3591891"/>
            <a:ext cx="1833441" cy="21718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 lang="en-US" sz="1200" spc="20" baseline="0" dirty="0">
                <a:solidFill>
                  <a:schemeClr val="bg1"/>
                </a:solidFill>
                <a:latin typeface="+mn-lt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Title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BC2B0E64-6036-C50A-4B09-3307E136D0D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90665" y="4221285"/>
            <a:ext cx="2000530" cy="16121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B1360129-7F80-B48D-D46B-A111F17E47B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088136" y="5687568"/>
            <a:ext cx="2002536" cy="740664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</p:spPr>
        <p:txBody>
          <a:bodyPr wrap="square" lIns="91440" tIns="219456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spc="2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28">
            <a:extLst>
              <a:ext uri="{FF2B5EF4-FFF2-40B4-BE49-F238E27FC236}">
                <a16:creationId xmlns:a16="http://schemas.microsoft.com/office/drawing/2014/main" id="{34A00EE2-7DE2-BF48-E0C1-81C2158B410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85312" y="6150401"/>
            <a:ext cx="1833441" cy="21718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 lang="en-US" sz="1200" spc="20" baseline="0" dirty="0">
                <a:solidFill>
                  <a:schemeClr val="bg1"/>
                </a:solidFill>
                <a:latin typeface="+mn-lt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Title</a:t>
            </a:r>
          </a:p>
        </p:txBody>
      </p:sp>
      <p:sp>
        <p:nvSpPr>
          <p:cNvPr id="26" name="Picture Placeholder 23">
            <a:extLst>
              <a:ext uri="{FF2B5EF4-FFF2-40B4-BE49-F238E27FC236}">
                <a16:creationId xmlns:a16="http://schemas.microsoft.com/office/drawing/2014/main" id="{90EE9725-A8CC-5A72-59F1-663EECC9FDF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638242" y="4218973"/>
            <a:ext cx="2000530" cy="16121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874C74F1-405C-C6EE-A607-2236B9B08E0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636236" y="5687568"/>
            <a:ext cx="2002536" cy="740664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</p:spPr>
        <p:txBody>
          <a:bodyPr wrap="square" lIns="91440" tIns="219456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spc="2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5" name="Text Placeholder 28">
            <a:extLst>
              <a:ext uri="{FF2B5EF4-FFF2-40B4-BE49-F238E27FC236}">
                <a16:creationId xmlns:a16="http://schemas.microsoft.com/office/drawing/2014/main" id="{F3B25311-1AE4-31EC-9514-AD4642A2B4F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734201" y="6151618"/>
            <a:ext cx="1833441" cy="21718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 lang="en-US" sz="1200" spc="20" baseline="0" dirty="0">
                <a:solidFill>
                  <a:schemeClr val="bg1"/>
                </a:solidFill>
                <a:latin typeface="+mn-lt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Title</a:t>
            </a:r>
          </a:p>
        </p:txBody>
      </p:sp>
      <p:sp>
        <p:nvSpPr>
          <p:cNvPr id="27" name="Picture Placeholder 23">
            <a:extLst>
              <a:ext uri="{FF2B5EF4-FFF2-40B4-BE49-F238E27FC236}">
                <a16:creationId xmlns:a16="http://schemas.microsoft.com/office/drawing/2014/main" id="{EA14E23B-F3B1-C7A2-B03A-1CEABC2E4CF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85819" y="4220129"/>
            <a:ext cx="2000530" cy="16121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3914135F-F251-D319-FE2A-787B519F907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183813" y="5687568"/>
            <a:ext cx="2002536" cy="740664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</p:spPr>
        <p:txBody>
          <a:bodyPr wrap="square" lIns="91440" tIns="219456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spc="2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8" name="Text Placeholder 28">
            <a:extLst>
              <a:ext uri="{FF2B5EF4-FFF2-40B4-BE49-F238E27FC236}">
                <a16:creationId xmlns:a16="http://schemas.microsoft.com/office/drawing/2014/main" id="{A39619BE-B308-86FC-D02B-5B8AE1C8BF9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83090" y="6149184"/>
            <a:ext cx="1833441" cy="21718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 lang="en-US" sz="1200" spc="20" baseline="0" dirty="0">
                <a:solidFill>
                  <a:schemeClr val="bg1"/>
                </a:solidFill>
                <a:latin typeface="+mn-lt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Title</a:t>
            </a:r>
          </a:p>
        </p:txBody>
      </p:sp>
      <p:sp>
        <p:nvSpPr>
          <p:cNvPr id="25" name="Picture Placeholder 23">
            <a:extLst>
              <a:ext uri="{FF2B5EF4-FFF2-40B4-BE49-F238E27FC236}">
                <a16:creationId xmlns:a16="http://schemas.microsoft.com/office/drawing/2014/main" id="{D44FC776-875A-9EAD-435C-F5D0F3DF385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733396" y="4222440"/>
            <a:ext cx="2000530" cy="16121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B9DED069-060F-0176-B4A9-26120A147B7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731390" y="5687568"/>
            <a:ext cx="2002536" cy="740664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</p:spPr>
        <p:txBody>
          <a:bodyPr wrap="square" lIns="91440" tIns="219456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spc="2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1" name="Text Placeholder 28">
            <a:extLst>
              <a:ext uri="{FF2B5EF4-FFF2-40B4-BE49-F238E27FC236}">
                <a16:creationId xmlns:a16="http://schemas.microsoft.com/office/drawing/2014/main" id="{4AD10861-EBBA-146D-C4EC-C0252F808B5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831978" y="6152835"/>
            <a:ext cx="1833441" cy="21718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 lang="en-US" sz="1200" spc="20" baseline="0" dirty="0">
                <a:solidFill>
                  <a:schemeClr val="bg1"/>
                </a:solidFill>
                <a:latin typeface="+mn-lt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8B2A1B4-8B38-9645-3655-35A4232B984C}"/>
              </a:ext>
            </a:extLst>
          </p:cNvPr>
          <p:cNvSpPr>
            <a:spLocks noGrp="1"/>
          </p:cNvSpPr>
          <p:nvPr>
            <p:ph type="ftr" sz="quarter" idx="45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D77F83-709B-A595-838B-A50CBBA8DB76}"/>
              </a:ext>
            </a:extLst>
          </p:cNvPr>
          <p:cNvSpPr>
            <a:spLocks noGrp="1"/>
          </p:cNvSpPr>
          <p:nvPr>
            <p:ph type="sldNum" sz="quarter" idx="46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1">
            <a:extLst>
              <a:ext uri="{FF2B5EF4-FFF2-40B4-BE49-F238E27FC236}">
                <a16:creationId xmlns:a16="http://schemas.microsoft.com/office/drawing/2014/main" id="{3995F526-330B-DAB7-25A1-EFA47C9C80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384" y="884982"/>
            <a:ext cx="5744335" cy="979204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 sz="3600" cap="all" baseline="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93B8605C-A60E-DE47-5851-9BF04601C89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2790" y="1864186"/>
            <a:ext cx="5753520" cy="63186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b="1" i="0" kern="1200" cap="all" spc="300" baseline="0" dirty="0">
                <a:solidFill>
                  <a:schemeClr val="tx1"/>
                </a:solidFill>
                <a:latin typeface="+mj-lt"/>
                <a:ea typeface="+mn-ea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0" name="Text Placeholder 28">
            <a:extLst>
              <a:ext uri="{FF2B5EF4-FFF2-40B4-BE49-F238E27FC236}">
                <a16:creationId xmlns:a16="http://schemas.microsoft.com/office/drawing/2014/main" id="{7B436DCE-21AD-38E2-5C66-1BA09385112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51805" y="2553205"/>
            <a:ext cx="5257800" cy="13115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buFont typeface="Arial" panose="020B0604020202020204" pitchFamily="34" charset="0"/>
              <a:buChar char="•"/>
              <a:defRPr lang="en-US" sz="1400" spc="0" baseline="0" dirty="0"/>
            </a:lvl1pPr>
          </a:lstStyle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Second level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  <p:sp>
        <p:nvSpPr>
          <p:cNvPr id="20" name="Text Placeholder 28">
            <a:extLst>
              <a:ext uri="{FF2B5EF4-FFF2-40B4-BE49-F238E27FC236}">
                <a16:creationId xmlns:a16="http://schemas.microsoft.com/office/drawing/2014/main" id="{3A8FAFF0-E023-1B32-CC58-E8ABA8632D2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52790" y="4057317"/>
            <a:ext cx="5753520" cy="63186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b="1" i="0" kern="1200" cap="all" spc="300" baseline="0" dirty="0">
                <a:solidFill>
                  <a:schemeClr val="tx1"/>
                </a:solidFill>
                <a:latin typeface="+mj-lt"/>
                <a:ea typeface="+mn-ea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B73215FA-B8EB-7DD7-837F-F76B74F8372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51805" y="4746336"/>
            <a:ext cx="5257800" cy="13115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buFont typeface="Arial" panose="020B0604020202020204" pitchFamily="34" charset="0"/>
              <a:buChar char="•"/>
              <a:defRPr lang="en-US" sz="1400" spc="0" baseline="0" dirty="0"/>
            </a:lvl1pPr>
          </a:lstStyle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Second level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ED9AA9-2FB1-B400-47C0-803090B07B01}"/>
              </a:ext>
            </a:extLst>
          </p:cNvPr>
          <p:cNvSpPr/>
          <p:nvPr userDrawn="1"/>
        </p:nvSpPr>
        <p:spPr>
          <a:xfrm>
            <a:off x="7793831" y="810843"/>
            <a:ext cx="3091172" cy="5597912"/>
          </a:xfrm>
          <a:prstGeom prst="rect">
            <a:avLst/>
          </a:prstGeom>
          <a:solidFill>
            <a:schemeClr val="accent1">
              <a:alpha val="9323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C39E8D03-897F-C49F-D816-03B8BD6301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14510" y="1066373"/>
            <a:ext cx="2243137" cy="49291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DE571619-8CCB-E378-472D-84C8ED7F8A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91099" y="1066373"/>
            <a:ext cx="1672682" cy="22789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3" name="Picture Placeholder 17">
            <a:extLst>
              <a:ext uri="{FF2B5EF4-FFF2-40B4-BE49-F238E27FC236}">
                <a16:creationId xmlns:a16="http://schemas.microsoft.com/office/drawing/2014/main" id="{4A772672-1696-B0AC-34A7-37560F101D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791099" y="3716568"/>
            <a:ext cx="1672682" cy="22789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A615220-DA65-3A8D-609D-95B6D86B192A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C2A57F-F2BF-F3B3-9D45-5DCD2608D80C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821385B8-472C-422F-2A52-C71336190A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0168" y="876301"/>
            <a:ext cx="10122632" cy="652054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 baseline="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DE7CA9C-8486-4EA1-8701-DB28FF478598}"/>
              </a:ext>
            </a:extLst>
          </p:cNvPr>
          <p:cNvSpPr/>
          <p:nvPr userDrawn="1"/>
        </p:nvSpPr>
        <p:spPr>
          <a:xfrm>
            <a:off x="2060160" y="2070777"/>
            <a:ext cx="956930" cy="956930"/>
          </a:xfrm>
          <a:prstGeom prst="ellipse">
            <a:avLst/>
          </a:prstGeom>
          <a:solidFill>
            <a:schemeClr val="accent1">
              <a:alpha val="7449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6" name="Picture Placeholder 13">
            <a:extLst>
              <a:ext uri="{FF2B5EF4-FFF2-40B4-BE49-F238E27FC236}">
                <a16:creationId xmlns:a16="http://schemas.microsoft.com/office/drawing/2014/main" id="{5C378C59-971F-BF38-742D-D95B205A12CA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540257" y="2001750"/>
            <a:ext cx="1159161" cy="1036101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ctr">
              <a:defRPr sz="1600"/>
            </a:lvl1pPr>
          </a:lstStyle>
          <a:p>
            <a:endParaRPr lang="en-US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3BAF3E19-6FBE-8CBB-4079-33F65C860D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4257" y="3029583"/>
            <a:ext cx="2940863" cy="100200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1" i="0" cap="all" spc="300" baseline="0">
                <a:latin typeface="+mj-lt"/>
                <a:cs typeface="Arial Black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6C42666-9F54-E92B-0327-85CCBAD21F0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44257" y="4053021"/>
            <a:ext cx="2944737" cy="22846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latin typeface="+mn-lt"/>
              </a:defRPr>
            </a:lvl1pPr>
            <a:lvl2pPr marL="800100" indent="-342900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latin typeface="+mn-lt"/>
              </a:defRPr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latin typeface="+mn-lt"/>
              </a:defRPr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latin typeface="+mn-lt"/>
              </a:defRPr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CFF2E1B-0868-370D-4DD5-C9FAA608FAF8}"/>
              </a:ext>
            </a:extLst>
          </p:cNvPr>
          <p:cNvSpPr/>
          <p:nvPr userDrawn="1"/>
        </p:nvSpPr>
        <p:spPr>
          <a:xfrm>
            <a:off x="5617535" y="2070777"/>
            <a:ext cx="956930" cy="956930"/>
          </a:xfrm>
          <a:prstGeom prst="ellipse">
            <a:avLst/>
          </a:prstGeom>
          <a:solidFill>
            <a:schemeClr val="accent1">
              <a:alpha val="7449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B4A9B4F-A838-18BA-A205-674E6E13EB4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5107541" y="2001750"/>
            <a:ext cx="1159161" cy="1036101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ctr">
              <a:defRPr sz="1600"/>
            </a:lvl1pPr>
          </a:lstStyle>
          <a:p>
            <a:endParaRPr lang="en-US" dirty="0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35959781-AA1F-7789-57AC-F3583B408E7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17227" y="3064120"/>
            <a:ext cx="2940864" cy="98890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b="1" i="0" kern="1200" cap="all" spc="300" baseline="0" dirty="0">
                <a:solidFill>
                  <a:schemeClr val="tx1"/>
                </a:solidFill>
                <a:latin typeface="+mj-lt"/>
                <a:ea typeface="+mn-ea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73AFA26A-367B-C958-6FDA-30DC18B38549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617226" y="4066126"/>
            <a:ext cx="2944737" cy="2284667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latin typeface="+mn-lt"/>
              </a:defRPr>
            </a:lvl1pPr>
            <a:lvl2pPr marL="800100" indent="-342900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latin typeface="+mn-lt"/>
              </a:defRPr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latin typeface="+mn-lt"/>
              </a:defRPr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latin typeface="+mn-lt"/>
              </a:defRPr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E993317-B15E-4278-C4C8-D2C8F54AED79}"/>
              </a:ext>
            </a:extLst>
          </p:cNvPr>
          <p:cNvSpPr/>
          <p:nvPr userDrawn="1"/>
        </p:nvSpPr>
        <p:spPr>
          <a:xfrm>
            <a:off x="8836567" y="2070777"/>
            <a:ext cx="956930" cy="956930"/>
          </a:xfrm>
          <a:prstGeom prst="ellipse">
            <a:avLst/>
          </a:prstGeom>
          <a:solidFill>
            <a:schemeClr val="accent1">
              <a:alpha val="7449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5" name="Picture Placeholder 13">
            <a:extLst>
              <a:ext uri="{FF2B5EF4-FFF2-40B4-BE49-F238E27FC236}">
                <a16:creationId xmlns:a16="http://schemas.microsoft.com/office/drawing/2014/main" id="{320E0A84-9337-4401-9D13-157978C6077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8333421" y="2004710"/>
            <a:ext cx="1159161" cy="1036101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ctr">
              <a:defRPr sz="1600"/>
            </a:lvl1pPr>
          </a:lstStyle>
          <a:p>
            <a:endParaRPr lang="en-US" dirty="0"/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id="{AC8F3009-6B00-DF9F-8517-05A82655663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03008" y="3029583"/>
            <a:ext cx="2940864" cy="98890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b="1" i="0" kern="1200" cap="all" spc="300" baseline="0" dirty="0">
                <a:solidFill>
                  <a:schemeClr val="tx1"/>
                </a:solidFill>
                <a:latin typeface="+mj-lt"/>
                <a:ea typeface="+mn-ea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B51E11FB-D524-5781-B4B3-F6E5484F19F3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398539" y="4031589"/>
            <a:ext cx="2944737" cy="2284667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latin typeface="+mn-lt"/>
              </a:defRPr>
            </a:lvl1pPr>
            <a:lvl2pPr marL="800100" indent="-342900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latin typeface="+mn-lt"/>
              </a:defRPr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latin typeface="+mn-lt"/>
              </a:defRPr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latin typeface="+mn-lt"/>
              </a:defRPr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66B1E6-E67B-3B07-B464-6C782D2D21E7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63D2A3-D5E9-1D68-8AB2-1DB5C21E9126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1">
            <a:extLst>
              <a:ext uri="{FF2B5EF4-FFF2-40B4-BE49-F238E27FC236}">
                <a16:creationId xmlns:a16="http://schemas.microsoft.com/office/drawing/2014/main" id="{592F592C-CC3F-8FC0-DAF8-24019474CA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384" y="884982"/>
            <a:ext cx="5744335" cy="979204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 sz="3600" baseline="0"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D5AF112-F5BD-9AA8-0E64-A6972333D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5915" y="2046038"/>
            <a:ext cx="4831207" cy="356813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D9A5508-A146-4C36-FF14-5B78325C526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868966" y="1112838"/>
            <a:ext cx="3475649" cy="49752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104F5115-4987-5C8E-E191-E06A29A553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10733" y="2803273"/>
            <a:ext cx="2121408" cy="2121408"/>
          </a:xfrm>
          <a:prstGeom prst="ellipse">
            <a:avLst/>
          </a:prstGeom>
          <a:solidFill>
            <a:schemeClr val="accent1">
              <a:alpha val="89000"/>
            </a:schemeClr>
          </a:solidFill>
        </p:spPr>
        <p:txBody>
          <a:bodyPr/>
          <a:lstStyle>
            <a:lvl1pPr>
              <a:defRPr sz="3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1EA969D2-43E7-374C-2BD3-3ED94ADEAE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258537" y="4711495"/>
            <a:ext cx="192024" cy="1033272"/>
          </a:xfrm>
          <a:prstGeom prst="rect">
            <a:avLst/>
          </a:prstGeom>
          <a:solidFill>
            <a:schemeClr val="accent1">
              <a:alpha val="83000"/>
            </a:schemeClr>
          </a:solidFill>
        </p:spPr>
        <p:txBody>
          <a:bodyPr/>
          <a:lstStyle>
            <a:lvl1pPr>
              <a:defRPr sz="3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E7E217-DB17-AA1B-8753-DBFDF42AB3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6FA3F1-16D7-20B8-B929-59317A576C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579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arge walking intersection with one lone person">
            <a:extLst>
              <a:ext uri="{FF2B5EF4-FFF2-40B4-BE49-F238E27FC236}">
                <a16:creationId xmlns:a16="http://schemas.microsoft.com/office/drawing/2014/main" id="{09010683-ED2B-BF6C-90F9-AF09D38DB6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7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1811000" cy="6858000"/>
          </a:xfrm>
          <a:prstGeom prst="rect">
            <a:avLst/>
          </a:prstGeom>
        </p:spPr>
      </p:pic>
      <p:sp>
        <p:nvSpPr>
          <p:cNvPr id="13" name="Freeform 12">
            <a:extLst>
              <a:ext uri="{FF2B5EF4-FFF2-40B4-BE49-F238E27FC236}">
                <a16:creationId xmlns:a16="http://schemas.microsoft.com/office/drawing/2014/main" id="{C7A66511-B85E-197E-52D6-398E0BABD4A3}"/>
              </a:ext>
            </a:extLst>
          </p:cNvPr>
          <p:cNvSpPr/>
          <p:nvPr userDrawn="1"/>
        </p:nvSpPr>
        <p:spPr>
          <a:xfrm>
            <a:off x="777819" y="0"/>
            <a:ext cx="8272488" cy="6858000"/>
          </a:xfrm>
          <a:custGeom>
            <a:avLst/>
            <a:gdLst>
              <a:gd name="connsiteX0" fmla="*/ 2449074 w 8272488"/>
              <a:gd name="connsiteY0" fmla="*/ 0 h 6858000"/>
              <a:gd name="connsiteX1" fmla="*/ 5823415 w 8272488"/>
              <a:gd name="connsiteY1" fmla="*/ 0 h 6858000"/>
              <a:gd name="connsiteX2" fmla="*/ 5929477 w 8272488"/>
              <a:gd name="connsiteY2" fmla="*/ 47950 h 6858000"/>
              <a:gd name="connsiteX3" fmla="*/ 8272488 w 8272488"/>
              <a:gd name="connsiteY3" fmla="*/ 3776315 h 6858000"/>
              <a:gd name="connsiteX4" fmla="*/ 7025715 w 8272488"/>
              <a:gd name="connsiteY4" fmla="*/ 6735959 h 6858000"/>
              <a:gd name="connsiteX5" fmla="*/ 6893036 w 8272488"/>
              <a:gd name="connsiteY5" fmla="*/ 6858000 h 6858000"/>
              <a:gd name="connsiteX6" fmla="*/ 1379452 w 8272488"/>
              <a:gd name="connsiteY6" fmla="*/ 6858000 h 6858000"/>
              <a:gd name="connsiteX7" fmla="*/ 1246773 w 8272488"/>
              <a:gd name="connsiteY7" fmla="*/ 6735959 h 6858000"/>
              <a:gd name="connsiteX8" fmla="*/ 0 w 8272488"/>
              <a:gd name="connsiteY8" fmla="*/ 3776315 h 6858000"/>
              <a:gd name="connsiteX9" fmla="*/ 2343012 w 8272488"/>
              <a:gd name="connsiteY9" fmla="*/ 479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72488" h="6858000">
                <a:moveTo>
                  <a:pt x="2449074" y="0"/>
                </a:moveTo>
                <a:lnTo>
                  <a:pt x="5823415" y="0"/>
                </a:lnTo>
                <a:lnTo>
                  <a:pt x="5929477" y="47950"/>
                </a:lnTo>
                <a:cubicBezTo>
                  <a:pt x="7315814" y="715956"/>
                  <a:pt x="8272488" y="2134414"/>
                  <a:pt x="8272488" y="3776315"/>
                </a:cubicBezTo>
                <a:cubicBezTo>
                  <a:pt x="8272488" y="4936354"/>
                  <a:pt x="7794942" y="5984857"/>
                  <a:pt x="7025715" y="6735959"/>
                </a:cubicBezTo>
                <a:lnTo>
                  <a:pt x="6893036" y="6858000"/>
                </a:lnTo>
                <a:lnTo>
                  <a:pt x="1379452" y="6858000"/>
                </a:lnTo>
                <a:lnTo>
                  <a:pt x="1246773" y="6735959"/>
                </a:lnTo>
                <a:cubicBezTo>
                  <a:pt x="477546" y="5984857"/>
                  <a:pt x="0" y="4936354"/>
                  <a:pt x="0" y="3776315"/>
                </a:cubicBezTo>
                <a:cubicBezTo>
                  <a:pt x="0" y="2134414"/>
                  <a:pt x="956674" y="715956"/>
                  <a:pt x="2343012" y="47950"/>
                </a:cubicBezTo>
                <a:close/>
              </a:path>
            </a:pathLst>
          </a:custGeom>
          <a:solidFill>
            <a:schemeClr val="accent1">
              <a:alpha val="67365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A36714-0A6D-7D0D-3336-B8081C409B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7196" y="2188196"/>
            <a:ext cx="5985159" cy="159450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3600" b="1" i="0" baseline="0">
                <a:solidFill>
                  <a:schemeClr val="bg1"/>
                </a:solidFill>
                <a:latin typeface="+mj-lt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FA9DBC5-E4A8-5230-9CE1-9028498694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7196" y="3790988"/>
            <a:ext cx="5444517" cy="173189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9F29DD-6F0C-B005-FD16-89C061AE31C9}"/>
              </a:ext>
            </a:extLst>
          </p:cNvPr>
          <p:cNvSpPr/>
          <p:nvPr userDrawn="1"/>
        </p:nvSpPr>
        <p:spPr>
          <a:xfrm>
            <a:off x="10408059" y="1151133"/>
            <a:ext cx="190346" cy="1037063"/>
          </a:xfrm>
          <a:prstGeom prst="rect">
            <a:avLst/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980795-C54D-B27A-60D2-8758CAF840E2}"/>
              </a:ext>
            </a:extLst>
          </p:cNvPr>
          <p:cNvSpPr/>
          <p:nvPr userDrawn="1"/>
        </p:nvSpPr>
        <p:spPr>
          <a:xfrm>
            <a:off x="10987993" y="114070"/>
            <a:ext cx="190346" cy="1037063"/>
          </a:xfrm>
          <a:prstGeom prst="rect">
            <a:avLst/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05DD54-AC6C-8FD6-3ABF-282F1F124B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CBBA03-8EAF-9651-6DC8-7316BA1FE5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20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8EECBEC-47C0-1CBF-96E7-318D538984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5D78F7-5CBD-4D51-970A-4C050848D6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A picture containing accessory&#10;&#10;Description automatically generated">
            <a:extLst>
              <a:ext uri="{FF2B5EF4-FFF2-40B4-BE49-F238E27FC236}">
                <a16:creationId xmlns:a16="http://schemas.microsoft.com/office/drawing/2014/main" id="{C36ADBF6-BB82-4096-70C0-7517A47A41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21975" b="1533"/>
          <a:stretch>
            <a:fillRect/>
          </a:stretch>
        </p:blipFill>
        <p:spPr>
          <a:xfrm rot="8325578">
            <a:off x="-1775001" y="-1607470"/>
            <a:ext cx="10567962" cy="8905077"/>
          </a:xfrm>
          <a:custGeom>
            <a:avLst/>
            <a:gdLst>
              <a:gd name="connsiteX0" fmla="*/ 6047036 w 10567962"/>
              <a:gd name="connsiteY0" fmla="*/ 8905077 h 8905077"/>
              <a:gd name="connsiteX1" fmla="*/ 0 w 10567962"/>
              <a:gd name="connsiteY1" fmla="*/ 3603767 h 8905077"/>
              <a:gd name="connsiteX2" fmla="*/ 0 w 10567962"/>
              <a:gd name="connsiteY2" fmla="*/ 0 h 8905077"/>
              <a:gd name="connsiteX3" fmla="*/ 6292508 w 10567962"/>
              <a:gd name="connsiteY3" fmla="*/ 0 h 8905077"/>
              <a:gd name="connsiteX4" fmla="*/ 10567962 w 10567962"/>
              <a:gd name="connsiteY4" fmla="*/ 3748201 h 8905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67962" h="8905077">
                <a:moveTo>
                  <a:pt x="6047036" y="8905077"/>
                </a:moveTo>
                <a:lnTo>
                  <a:pt x="0" y="3603767"/>
                </a:lnTo>
                <a:lnTo>
                  <a:pt x="0" y="0"/>
                </a:lnTo>
                <a:lnTo>
                  <a:pt x="6292508" y="0"/>
                </a:lnTo>
                <a:lnTo>
                  <a:pt x="10567962" y="3748201"/>
                </a:lnTo>
                <a:close/>
              </a:path>
            </a:pathLst>
          </a:custGeom>
        </p:spPr>
      </p:pic>
      <p:sp>
        <p:nvSpPr>
          <p:cNvPr id="14" name="Freeform 13">
            <a:extLst>
              <a:ext uri="{FF2B5EF4-FFF2-40B4-BE49-F238E27FC236}">
                <a16:creationId xmlns:a16="http://schemas.microsoft.com/office/drawing/2014/main" id="{FA127B08-9EC5-3FDF-B7CC-DF3587255E18}"/>
              </a:ext>
            </a:extLst>
          </p:cNvPr>
          <p:cNvSpPr/>
          <p:nvPr userDrawn="1"/>
        </p:nvSpPr>
        <p:spPr>
          <a:xfrm>
            <a:off x="925160" y="4144752"/>
            <a:ext cx="4788322" cy="2713249"/>
          </a:xfrm>
          <a:custGeom>
            <a:avLst/>
            <a:gdLst>
              <a:gd name="connsiteX0" fmla="*/ 2394161 w 4788322"/>
              <a:gd name="connsiteY0" fmla="*/ 0 h 2713249"/>
              <a:gd name="connsiteX1" fmla="*/ 4788322 w 4788322"/>
              <a:gd name="connsiteY1" fmla="*/ 2394161 h 2713249"/>
              <a:gd name="connsiteX2" fmla="*/ 4775962 w 4788322"/>
              <a:gd name="connsiteY2" fmla="*/ 2638950 h 2713249"/>
              <a:gd name="connsiteX3" fmla="*/ 4764622 w 4788322"/>
              <a:gd name="connsiteY3" fmla="*/ 2713249 h 2713249"/>
              <a:gd name="connsiteX4" fmla="*/ 23700 w 4788322"/>
              <a:gd name="connsiteY4" fmla="*/ 2713249 h 2713249"/>
              <a:gd name="connsiteX5" fmla="*/ 12361 w 4788322"/>
              <a:gd name="connsiteY5" fmla="*/ 2638950 h 2713249"/>
              <a:gd name="connsiteX6" fmla="*/ 0 w 4788322"/>
              <a:gd name="connsiteY6" fmla="*/ 2394161 h 2713249"/>
              <a:gd name="connsiteX7" fmla="*/ 2394161 w 4788322"/>
              <a:gd name="connsiteY7" fmla="*/ 0 h 2713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88322" h="2713249">
                <a:moveTo>
                  <a:pt x="2394161" y="0"/>
                </a:moveTo>
                <a:cubicBezTo>
                  <a:pt x="3716420" y="0"/>
                  <a:pt x="4788322" y="1071902"/>
                  <a:pt x="4788322" y="2394161"/>
                </a:cubicBezTo>
                <a:cubicBezTo>
                  <a:pt x="4788322" y="2476803"/>
                  <a:pt x="4784135" y="2558466"/>
                  <a:pt x="4775962" y="2638950"/>
                </a:cubicBezTo>
                <a:lnTo>
                  <a:pt x="4764622" y="2713249"/>
                </a:lnTo>
                <a:lnTo>
                  <a:pt x="23700" y="2713249"/>
                </a:lnTo>
                <a:lnTo>
                  <a:pt x="12361" y="2638950"/>
                </a:lnTo>
                <a:cubicBezTo>
                  <a:pt x="4187" y="2558466"/>
                  <a:pt x="0" y="2476803"/>
                  <a:pt x="0" y="2394161"/>
                </a:cubicBezTo>
                <a:cubicBezTo>
                  <a:pt x="0" y="1071902"/>
                  <a:pt x="1071902" y="0"/>
                  <a:pt x="2394161" y="0"/>
                </a:cubicBezTo>
                <a:close/>
              </a:path>
            </a:pathLst>
          </a:custGeom>
          <a:solidFill>
            <a:schemeClr val="accent1">
              <a:alpha val="8985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651D38D-DD64-4914-C669-30AA47A5A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3445" y="2043946"/>
            <a:ext cx="6034216" cy="143960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36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A8DA7F4-A65E-7F16-9966-719CC1CE28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13445" y="3469262"/>
            <a:ext cx="6034216" cy="10856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2000" cap="all" spc="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21B6B04-886C-2862-3BD4-97071FCAD7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0F1657-AAC1-699F-C320-E5260E3806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806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B5B760E-02DF-5B11-D744-D98DE8A01E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CBFEC7-DD3B-F9AE-2192-83960534DE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B5B760E-02DF-5B11-D744-D98DE8A01E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CBFEC7-DD3B-F9AE-2192-83960534DE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58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AE3A22C8-6F2C-1CDE-8309-91BEE025D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70689" y="6291069"/>
            <a:ext cx="1325563" cy="1325563"/>
          </a:xfrm>
          <a:prstGeom prst="ellipse">
            <a:avLst/>
          </a:prstGeom>
          <a:solidFill>
            <a:schemeClr val="accent1">
              <a:alpha val="8921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F31E2C3-B972-9869-AEC6-A791DDBAF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16638" y="290457"/>
            <a:ext cx="1325563" cy="1325563"/>
          </a:xfrm>
          <a:prstGeom prst="ellipse">
            <a:avLst/>
          </a:prstGeom>
          <a:solidFill>
            <a:schemeClr val="accent1">
              <a:alpha val="8921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F3E00C7-DE77-4ECE-4B80-56406FAAF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437332" y="4735158"/>
            <a:ext cx="3588862" cy="3343835"/>
          </a:xfrm>
          <a:prstGeom prst="ellipse">
            <a:avLst/>
          </a:prstGeom>
          <a:solidFill>
            <a:schemeClr val="accent1">
              <a:alpha val="8921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F7A6EE4-4C08-73A3-5F09-23970379A3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574768" y="-662782"/>
            <a:ext cx="2015574" cy="1910669"/>
          </a:xfrm>
          <a:prstGeom prst="ellipse">
            <a:avLst/>
          </a:prstGeom>
          <a:solidFill>
            <a:schemeClr val="accent1">
              <a:alpha val="8921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0">
            <a:extLst>
              <a:ext uri="{FF2B5EF4-FFF2-40B4-BE49-F238E27FC236}">
                <a16:creationId xmlns:a16="http://schemas.microsoft.com/office/drawing/2014/main" id="{2C6B15DA-15F3-DCB3-ADA6-119228E4287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-830948" y="-876956"/>
            <a:ext cx="2226360" cy="1530417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</p:spPr>
        <p:txBody>
          <a:bodyPr wrap="square" lIns="118872" tIns="36576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i="0" spc="2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31D95887-DA8A-BB51-5CD3-2CB95BF03D6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-630131" y="5409224"/>
            <a:ext cx="2226360" cy="1530417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</p:spPr>
        <p:txBody>
          <a:bodyPr wrap="square" lIns="118872" tIns="36576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i="0" spc="2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365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3B5704EA-7A65-5CC2-D428-F28396B06208}"/>
              </a:ext>
            </a:extLst>
          </p:cNvPr>
          <p:cNvSpPr/>
          <p:nvPr userDrawn="1"/>
        </p:nvSpPr>
        <p:spPr>
          <a:xfrm>
            <a:off x="-705779" y="5065443"/>
            <a:ext cx="1411557" cy="1411557"/>
          </a:xfrm>
          <a:prstGeom prst="ellipse">
            <a:avLst/>
          </a:prstGeom>
          <a:solidFill>
            <a:schemeClr val="accent1">
              <a:alpha val="7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04B56E-067D-C824-6EEB-3CCE57E4B5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5DB247-3AE7-BCCA-E0CC-BC0FD69A7E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20">
            <a:extLst>
              <a:ext uri="{FF2B5EF4-FFF2-40B4-BE49-F238E27FC236}">
                <a16:creationId xmlns:a16="http://schemas.microsoft.com/office/drawing/2014/main" id="{001EEFFB-6458-B0F0-3303-01A914E1991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56811" y="6495562"/>
            <a:ext cx="2226360" cy="1530417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</p:spPr>
        <p:txBody>
          <a:bodyPr wrap="square" lIns="118872" tIns="36576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i="0" spc="2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C38B9344-8926-7CB6-9AAB-C26F6F4187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-1825395" y="1058681"/>
            <a:ext cx="2226360" cy="1530417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</p:spPr>
        <p:txBody>
          <a:bodyPr wrap="square" lIns="118872" tIns="36576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i="0" spc="2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23177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D688C66-2A77-64CD-38B5-90492185CACE}"/>
              </a:ext>
            </a:extLst>
          </p:cNvPr>
          <p:cNvSpPr/>
          <p:nvPr userDrawn="1"/>
        </p:nvSpPr>
        <p:spPr>
          <a:xfrm rot="5400000" flipH="1" flipV="1">
            <a:off x="8570975" y="3236976"/>
            <a:ext cx="6858000" cy="384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9035839-CD36-5568-9808-CCDD9953C9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8854442" y="2953511"/>
            <a:ext cx="6291068" cy="384048"/>
          </a:xfrm>
          <a:prstGeom prst="rect">
            <a:avLst/>
          </a:prstGeom>
          <a:noFill/>
        </p:spPr>
        <p:txBody>
          <a:bodyPr vert="horz" lIns="210312" tIns="45720" rIns="91440" bIns="45720" rtlCol="0" anchor="ctr"/>
          <a:lstStyle>
            <a:lvl1pPr algn="l">
              <a:defRPr sz="1200" b="1" cap="all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33E5E79-C396-3919-759D-5AD893CE42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16200000">
            <a:off x="11716512" y="6382510"/>
            <a:ext cx="566928" cy="384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9" r:id="rId3"/>
    <p:sldLayoutId id="2147483653" r:id="rId4"/>
    <p:sldLayoutId id="2147483666" r:id="rId5"/>
    <p:sldLayoutId id="2147483651" r:id="rId6"/>
    <p:sldLayoutId id="2147483650" r:id="rId7"/>
    <p:sldLayoutId id="2147483668" r:id="rId8"/>
    <p:sldLayoutId id="2147483665" r:id="rId9"/>
    <p:sldLayoutId id="2147483654" r:id="rId10"/>
    <p:sldLayoutId id="2147483658" r:id="rId11"/>
    <p:sldLayoutId id="2147483655" r:id="rId12"/>
    <p:sldLayoutId id="2147483656" r:id="rId13"/>
    <p:sldLayoutId id="2147483657" r:id="rId14"/>
    <p:sldLayoutId id="2147483664" r:id="rId15"/>
    <p:sldLayoutId id="2147483663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 cap="all" spc="600" baseline="0">
          <a:solidFill>
            <a:schemeClr val="tx1"/>
          </a:solidFill>
          <a:latin typeface="+mj-lt"/>
          <a:ea typeface="+mj-ea"/>
          <a:cs typeface="Arial Black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buFontTx/>
        <a:buNone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sz="2200" b="0" i="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sz="2000" b="0" i="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sz="1800" b="0" i="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sz="1800" b="0" i="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4" orient="horz" pos="1152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19" userDrawn="1">
          <p15:clr>
            <a:srgbClr val="547EBF"/>
          </p15:clr>
        </p15:guide>
        <p15:guide id="20" pos="7680" userDrawn="1">
          <p15:clr>
            <a:srgbClr val="547EBF"/>
          </p15:clr>
        </p15:guide>
        <p15:guide id="21" pos="528" userDrawn="1">
          <p15:clr>
            <a:srgbClr val="547EBF"/>
          </p15:clr>
        </p15:guide>
        <p15:guide id="22" pos="6912" userDrawn="1">
          <p15:clr>
            <a:srgbClr val="547EBF"/>
          </p15:clr>
        </p15:guide>
        <p15:guide id="23" orient="horz" pos="240" userDrawn="1">
          <p15:clr>
            <a:srgbClr val="547EBF"/>
          </p15:clr>
        </p15:guide>
        <p15:guide id="25" orient="horz" pos="552" userDrawn="1">
          <p15:clr>
            <a:srgbClr val="547EBF"/>
          </p15:clr>
        </p15:guide>
      </p15:sldGuideLst>
    </p:ext>
  </p:extLst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1219200" y="342900"/>
            <a:ext cx="9753600" cy="34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000" b="1" i="0" u="none">
                <a:solidFill>
                  <a:srgbClr val="000000"/>
                </a:solidFill>
              </a:defRPr>
            </a:pPr>
            <a:r>
              <a:t>Blacktown Chinese Christian Church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9200" y="1028700"/>
            <a:ext cx="9753600" cy="34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300" b="1" i="0" u="none">
                <a:solidFill>
                  <a:srgbClr val="000000"/>
                </a:solidFill>
              </a:defRPr>
            </a:pPr>
            <a:r>
              <a:t>Welcome to Our English Service</a:t>
            </a:r>
            <a:br/>
            <a:r>
              <a:t>08.02.2026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9200" y="2400300"/>
            <a:ext cx="9753600" cy="34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000" b="1" i="0" u="sng">
                <a:solidFill>
                  <a:srgbClr val="7030A0"/>
                </a:solidFill>
              </a:defRPr>
            </a:pPr>
            <a:r>
              <a:t>English Service 9:45 – 11:00 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9200" y="2743200"/>
            <a:ext cx="9753600" cy="34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000" b="1" i="0" u="none">
                <a:solidFill>
                  <a:srgbClr val="000000"/>
                </a:solidFill>
              </a:defRPr>
            </a:pPr>
            <a:r>
              <a:t>Worship Songs:</a:t>
            </a:r>
            <a:br/>
            <a:r>
              <a:t>Passage:</a:t>
            </a:r>
            <a:br/>
            <a:r>
              <a:t>Speaker:</a:t>
            </a:r>
            <a:br/>
            <a:r>
              <a:t>Topic:</a:t>
            </a:r>
            <a:br/>
            <a:r>
              <a:t>Response Song:</a:t>
            </a:r>
            <a:br/>
            <a:r>
              <a:t>Announcements and Closing Prayer</a:t>
            </a:r>
            <a:br/>
            <a:r>
              <a:t>Benediction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9200" y="2743200"/>
            <a:ext cx="9753600" cy="34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000" b="0" i="0" u="none">
                <a:solidFill>
                  <a:srgbClr val="000000"/>
                </a:solidFill>
              </a:defRPr>
            </a:pPr>
            <a:r>
              <a:t>nan</a:t>
            </a:r>
            <a:br/>
            <a:r>
              <a:t>Gal 1:13-17</a:t>
            </a:r>
            <a:br/>
            <a:r>
              <a:t>Combined Service</a:t>
            </a:r>
            <a:br/>
            <a:r>
              <a:t>Paul is a God-Pleaser, NOT Man</a:t>
            </a:r>
            <a:br/>
            <a:br/>
            <a:b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219200" y="1371600"/>
            <a:ext cx="9753600" cy="34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5000" b="0" i="0" u="none"/>
            </a:pPr>
            <a:r>
              <a:t>Mingle time!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0" y="4114800"/>
            <a:ext cx="9753600" cy="34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800" b="0" i="0" u="none"/>
            </a:p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219200" y="1371600"/>
            <a:ext cx="9753600" cy="34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5000" b="0" i="0" u="none"/>
            </a:pPr>
            <a:r>
              <a:t>BCCC english service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0" y="4114800"/>
            <a:ext cx="9753600" cy="34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800" b="0" i="0" u="none"/>
            </a:p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685800"/>
            <a:ext cx="4876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4000"/>
            </a:pPr>
            <a:r>
              <a:t>Bible reading</a:t>
            </a:r>
          </a:p>
        </p:txBody>
      </p:sp>
      <p:pic>
        <p:nvPicPr>
          <p:cNvPr id="3" name="Picture 2" descr="Bib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685800"/>
            <a:ext cx="54864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274320"/>
            <a:ext cx="10972800" cy="1028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5000" b="1"/>
            </a:pPr>
            <a:r>
              <a:t>Gal 1:13-17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30302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200" b="0"/>
            </a:pPr>
            <a:r>
              <a:t>¹³ For you have heard of my previous way of life in Judaism, how intensely I persecuted the church of God and tried to destroy it. ¹⁴ I was advancing in Judaism beyond many of my own age among my people and was extremely zealous for the traditions of my fathers.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274320"/>
            <a:ext cx="10972800" cy="1028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5000" b="1"/>
            </a:pPr>
            <a:r>
              <a:t>Gal 1:13-17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30302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200" b="0"/>
            </a:pPr>
            <a:r>
              <a:t>¹⁵ But when God, who set me apart from my mother’s womb and called me by his grace, was pleased ¹⁶ to reveal his Son in me so that I might preach him among the Gentiles, my immediate response was not to consult any human being.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274320"/>
            <a:ext cx="10972800" cy="1028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5000" b="1"/>
            </a:pPr>
            <a:r>
              <a:t>Gal 1:13-17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30302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200" b="0"/>
            </a:pPr>
            <a:r>
              <a:t>¹⁷ I did not go up to Jerusalem to see those who were apostles before I was, but I went into Arabia. Later I returned to Damascus.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219200" y="1371600"/>
            <a:ext cx="9753600" cy="34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5000" b="0" i="0" u="none"/>
            </a:pPr>
            <a:r>
              <a:t>Announcements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0" y="4114800"/>
            <a:ext cx="9753600" cy="34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800" b="0" i="0" u="none"/>
            </a:p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914400" y="2514600"/>
            <a:ext cx="3657600" cy="914400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/>
          <a:p>
            <a:pPr>
              <a:defRPr sz="5000"/>
            </a:pPr>
            <a:r>
              <a:t>Offering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038600" y="228600"/>
            <a:ext cx="7924800" cy="1143000"/>
          </a:xfrm>
          <a:prstGeom prst="round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170714" y="228600"/>
            <a:ext cx="6339840" cy="1143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300">
                <a:latin typeface="Gill Sans MT"/>
              </a:defRPr>
            </a:pPr>
            <a:r>
              <a:t>Account name: Blacktown Chinese Christian Church</a:t>
            </a:r>
          </a:p>
        </p:txBody>
      </p:sp>
      <p:pic>
        <p:nvPicPr>
          <p:cNvPr id="5" name="Picture 4" descr="churc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900" y="342900"/>
            <a:ext cx="914400" cy="9144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038600" y="1543050"/>
            <a:ext cx="7924800" cy="1143000"/>
          </a:xfrm>
          <a:prstGeom prst="round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5170714" y="1543050"/>
            <a:ext cx="6339840" cy="1143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300">
                <a:latin typeface="Gill Sans MT"/>
              </a:defRPr>
            </a:pPr>
            <a:r>
              <a:t>Account number: 4216 50263</a:t>
            </a:r>
          </a:p>
        </p:txBody>
      </p:sp>
      <p:pic>
        <p:nvPicPr>
          <p:cNvPr id="8" name="Picture 7" descr="account_numb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2900" y="1657350"/>
            <a:ext cx="914400" cy="9144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038600" y="2857500"/>
            <a:ext cx="7924800" cy="1143000"/>
          </a:xfrm>
          <a:prstGeom prst="round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5170714" y="2857500"/>
            <a:ext cx="6339840" cy="1143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300">
                <a:latin typeface="Gill Sans MT"/>
              </a:defRPr>
            </a:pPr>
            <a:r>
              <a:t>BSB: 112 - 879</a:t>
            </a:r>
          </a:p>
        </p:txBody>
      </p:sp>
      <p:pic>
        <p:nvPicPr>
          <p:cNvPr id="11" name="Picture 10" descr="bs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2900" y="2971800"/>
            <a:ext cx="914400" cy="9144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038600" y="4171950"/>
            <a:ext cx="7924800" cy="1143000"/>
          </a:xfrm>
          <a:prstGeom prst="round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5170714" y="4171950"/>
            <a:ext cx="6339840" cy="1143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300">
                <a:latin typeface="Gill Sans MT"/>
              </a:defRPr>
            </a:pPr>
            <a:r>
              <a:t>Please put in "offering" as the reference</a:t>
            </a:r>
          </a:p>
        </p:txBody>
      </p:sp>
      <p:pic>
        <p:nvPicPr>
          <p:cNvPr id="14" name="Picture 13" descr="hand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2900" y="4286250"/>
            <a:ext cx="914400" cy="914400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4038600" y="5486400"/>
            <a:ext cx="7924800" cy="1143000"/>
          </a:xfrm>
          <a:prstGeom prst="round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5170714" y="5486400"/>
            <a:ext cx="6339840" cy="1143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300">
                <a:latin typeface="Gill Sans MT"/>
              </a:defRPr>
            </a:pPr>
            <a:r>
              <a:t>The offering box is available at the back of the hall</a:t>
            </a:r>
          </a:p>
        </p:txBody>
      </p:sp>
      <p:pic>
        <p:nvPicPr>
          <p:cNvPr id="17" name="Picture 16" descr="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2900" y="5600700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219200" y="1371600"/>
            <a:ext cx="9753600" cy="34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5000" b="0" i="0" u="none"/>
            </a:pPr>
            <a:r>
              <a:t>Prayer points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0" y="4114800"/>
            <a:ext cx="9753600" cy="34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800" b="0" i="0" u="none"/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rgbClr val="7B0000"/>
      </a:dk1>
      <a:lt1>
        <a:srgbClr val="FFBC94"/>
      </a:lt1>
      <a:dk2>
        <a:srgbClr val="005700"/>
      </a:dk2>
      <a:lt2>
        <a:srgbClr val="71E972"/>
      </a:lt2>
      <a:accent1>
        <a:srgbClr val="FA7856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Custom 9">
      <a:majorFont>
        <a:latin typeface="Arial Black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TM34357351</Template>
  <TotalTime>0</TotalTime>
  <Words>0</Words>
  <Application>Microsoft Macintosh PowerPoint</Application>
  <PresentationFormat>Widescreen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Arial</vt:lpstr>
      <vt:lpstr>Arial Black</vt:lpstr>
      <vt:lpstr>Avenir Next LT Pro</vt:lpstr>
      <vt:lpstr>Calibri</vt:lpstr>
      <vt:lpstr>Office Theme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2022-06-22T01:10:31Z</dcterms:created>
  <dcterms:modified xsi:type="dcterms:W3CDTF">2024-07-29T05:07:12Z</dcterms:modified>
</cp:coreProperties>
</file>