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07" r:id="rId1"/>
  </p:sldMasterIdLst>
  <p:notesMasterIdLst>
    <p:notesMasterId r:id="rId2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D92787-0673-4784-B1B4-DA8829A55E00}">
  <a:tblStyle styleId="{C7D92787-0673-4784-B1B4-DA8829A55E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2491" autoAdjust="0"/>
    <p:restoredTop sz="94609"/>
  </p:normalViewPr>
  <p:slideViewPr>
    <p:cSldViewPr snapToGrid="0">
      <p:cViewPr varScale="1">
        <p:scale>
          <a:sx n="158" d="100"/>
          <a:sy n="158" d="100"/>
        </p:scale>
        <p:origin x="60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200150" y="1790058"/>
            <a:ext cx="6743700" cy="123444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3264408"/>
            <a:ext cx="5101209" cy="92992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AB3A824-1A51-4B26-AD58-A6D8E14F6C0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415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D857E33E-8B18-4087-B112-809917729534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281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702945"/>
            <a:ext cx="973956" cy="3737610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702945"/>
            <a:ext cx="4648867" cy="373761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D3FFE419-2371-464F-8239-3959401C356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818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7D162C4-EDD9-4389-A98B-B87ECEA2A81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1790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200150" y="1790058"/>
            <a:ext cx="6743700" cy="123444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3264349"/>
            <a:ext cx="5101209" cy="948812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E5059C3-6A89-4494-99FF-5A4D6FFD50EB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304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6434" y="1978533"/>
            <a:ext cx="3203828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1978533"/>
            <a:ext cx="3202685" cy="2326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CA954B2F-12DE-47F5-8894-472B206D2E1E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7804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577" y="1735075"/>
            <a:ext cx="3202686" cy="528065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77" y="2357438"/>
            <a:ext cx="3202686" cy="19475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2357438"/>
            <a:ext cx="3190113" cy="1947582"/>
          </a:xfrm>
          <a:prstGeom prst="rect">
            <a:avLst/>
          </a:prstGeo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1735075"/>
            <a:ext cx="3202686" cy="528065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CBC1C18-307B-4F68-A007-B5B542270E8D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955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1FAF3416-4057-4DAA-829D-4CA07428D088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8816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921D9284-D300-4297-87F7-E791DCC15DB1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24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3504" y="1682871"/>
            <a:ext cx="3364992" cy="856123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603504"/>
            <a:ext cx="3611880" cy="3936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7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/>
          <a:p>
            <a:fld id="{37D525BB-DA17-4BA0-B3C8-3AC3ABC827E6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832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6392" y="1682871"/>
            <a:ext cx="3371249" cy="850980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8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16C4C9A-3960-41CF-A4E9-2A8FB932454B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4561"/>
      </p:ext>
    </p:extLst>
  </p:cSld>
  <p:clrMapOvr>
    <a:masterClrMapping/>
  </p:clrMapOvr>
  <p:hf sldNum="0" hdr="0" ftr="0" dt="0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85617"/>
              </a:schemeClr>
            </a:gs>
            <a:gs pos="100000">
              <a:schemeClr val="bg1">
                <a:tint val="96000"/>
                <a:shade val="95000"/>
                <a:satMod val="215000"/>
                <a:lumMod val="14622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335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sldNum="0"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kern="1200" cap="all" spc="15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717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7715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15.02.2026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574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Who Am I</a:t>
            </a:r>
            <a:br/>
            <a:r>
              <a:t>How Great is Our God</a:t>
            </a:r>
            <a:br/>
            <a:r>
              <a:t>He is Lord (He has risen from the dead)</a:t>
            </a:r>
            <a:br/>
            <a:r>
              <a:t>Ephesians 1:8-12</a:t>
            </a:r>
            <a:br/>
            <a:r>
              <a:t>Thomas Phillips</a:t>
            </a:r>
            <a:br/>
            <a:r>
              <a:t>From Mystery to Glory: Living Inside God's Will</a:t>
            </a:r>
            <a:br/>
            <a:r>
              <a:t>God I look to you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 am I, that the voice that calmed the sea</a:t>
            </a:r>
          </a:p>
          <a:p>
            <a:pPr algn="ctr">
              <a:defRPr sz="2700" b="0"/>
            </a:pPr>
            <a:r>
              <a:t>Would call out through the rain</a:t>
            </a:r>
          </a:p>
          <a:p>
            <a:pPr algn="ctr">
              <a:defRPr sz="2700" b="0"/>
            </a:pPr>
            <a:r>
              <a:t>And calm the storm in me?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Not because of who I am</a:t>
            </a:r>
          </a:p>
          <a:p>
            <a:pPr algn="ctr">
              <a:defRPr sz="2700" b="0"/>
            </a:pPr>
            <a:r>
              <a:t>But because of what You've done</a:t>
            </a:r>
          </a:p>
          <a:p>
            <a:pPr algn="ctr">
              <a:defRPr sz="2700" b="0"/>
            </a:pPr>
            <a:r>
              <a:t>Not because of what I've done</a:t>
            </a:r>
          </a:p>
          <a:p>
            <a:pPr algn="ctr">
              <a:defRPr sz="2700" b="0"/>
            </a:pPr>
            <a:r>
              <a:t>But because of who You are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I am a flower quickly fading</a:t>
            </a:r>
          </a:p>
          <a:p>
            <a:pPr algn="ctr">
              <a:defRPr sz="2700" b="0"/>
            </a:pPr>
            <a:r>
              <a:t>Here today and gone tomorrow</a:t>
            </a:r>
          </a:p>
          <a:p>
            <a:pPr algn="ctr">
              <a:defRPr sz="2700" b="0"/>
            </a:pPr>
            <a:r>
              <a:t>A wave tossed in the ocean</a:t>
            </a:r>
          </a:p>
          <a:p>
            <a:pPr algn="ctr">
              <a:defRPr sz="2700" b="0"/>
            </a:pPr>
            <a:r>
              <a:t>A vapor in the wind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Still, You hear me when I'm calling</a:t>
            </a:r>
          </a:p>
          <a:p>
            <a:pPr algn="ctr">
              <a:defRPr sz="2700" b="0"/>
            </a:pPr>
            <a:r>
              <a:t>Lord, You catch me when I'm falling</a:t>
            </a:r>
          </a:p>
          <a:p>
            <a:pPr algn="ctr">
              <a:defRPr sz="2700" b="0"/>
            </a:pPr>
            <a:r>
              <a:t>And You've told me who I am</a:t>
            </a:r>
          </a:p>
          <a:p>
            <a:pPr algn="ctr">
              <a:defRPr sz="2700" b="0"/>
            </a:pPr>
            <a:r>
              <a:t>I am Yours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Not because of who I am</a:t>
            </a:r>
          </a:p>
          <a:p>
            <a:pPr algn="ctr">
              <a:defRPr sz="2700" b="0"/>
            </a:pPr>
            <a:r>
              <a:t>But because of what You've done</a:t>
            </a:r>
          </a:p>
          <a:p>
            <a:pPr algn="ctr">
              <a:defRPr sz="2700" b="0"/>
            </a:pPr>
            <a:r>
              <a:t>Not because of what I've done</a:t>
            </a:r>
          </a:p>
          <a:p>
            <a:pPr algn="ctr">
              <a:defRPr sz="2700" b="0"/>
            </a:pPr>
            <a:r>
              <a:t>But because of who You are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I am a flower quickly fading</a:t>
            </a:r>
          </a:p>
          <a:p>
            <a:pPr algn="ctr">
              <a:defRPr sz="2700" b="0"/>
            </a:pPr>
            <a:r>
              <a:t>Here today and gone tomorrow</a:t>
            </a:r>
          </a:p>
          <a:p>
            <a:pPr algn="ctr">
              <a:defRPr sz="2700" b="0"/>
            </a:pPr>
            <a:r>
              <a:t>A wave tossed in the ocean</a:t>
            </a:r>
          </a:p>
          <a:p>
            <a:pPr algn="ctr">
              <a:defRPr sz="2700" b="0"/>
            </a:pPr>
            <a:r>
              <a:t>A vapor in the wind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Still, You hear me when I'm calling</a:t>
            </a:r>
          </a:p>
          <a:p>
            <a:pPr algn="ctr">
              <a:defRPr sz="2700" b="0"/>
            </a:pPr>
            <a:r>
              <a:t>Lord, You catch me when I'm falling</a:t>
            </a:r>
          </a:p>
          <a:p>
            <a:pPr algn="ctr">
              <a:defRPr sz="2700" b="0"/>
            </a:pPr>
            <a:r>
              <a:t>You told me who I am</a:t>
            </a:r>
          </a:p>
          <a:p>
            <a:pPr algn="ctr">
              <a:defRPr sz="2700" b="0"/>
            </a:pPr>
            <a:r>
              <a:t>I am Yours, I am Yours, I am Yours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Whom shall I fear? Whom shall I fear?</a:t>
            </a:r>
          </a:p>
          <a:p>
            <a:pPr algn="ctr">
              <a:defRPr sz="2700" b="0"/>
            </a:pPr>
            <a:r>
              <a:t>'Cause I am Yours, I am Yours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How Great Is Our God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The splendor of a King</a:t>
            </a:r>
          </a:p>
          <a:p>
            <a:pPr algn="ctr">
              <a:defRPr sz="2700" b="0"/>
            </a:pPr>
            <a:r>
              <a:t>Clothed in majesty</a:t>
            </a:r>
          </a:p>
          <a:p>
            <a:pPr algn="ctr">
              <a:defRPr sz="2700" b="0"/>
            </a:pPr>
            <a:r>
              <a:t>Let all the earth rejoice</a:t>
            </a:r>
          </a:p>
          <a:p>
            <a:pPr algn="ctr">
              <a:defRPr sz="2700" b="0"/>
            </a:pPr>
            <a:r>
              <a:t>All the earth rejoice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BCCC english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He wraps himself in Light</a:t>
            </a:r>
          </a:p>
          <a:p>
            <a:pPr algn="ctr">
              <a:defRPr sz="2700" b="0"/>
            </a:pPr>
            <a:r>
              <a:t>And darkness tries to hide</a:t>
            </a:r>
          </a:p>
          <a:p>
            <a:pPr algn="ctr">
              <a:defRPr sz="2700" b="0"/>
            </a:pPr>
            <a:r>
              <a:t>And trembles at His voice</a:t>
            </a:r>
          </a:p>
          <a:p>
            <a:pPr algn="ctr">
              <a:defRPr sz="2700" b="0"/>
            </a:pPr>
            <a:r>
              <a:t>Trembles at His voice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How great is our God, sing with me</a:t>
            </a:r>
          </a:p>
          <a:p>
            <a:pPr algn="ctr">
              <a:defRPr sz="2700" b="0"/>
            </a:pPr>
            <a:r>
              <a:t>How great is our God, and all will see</a:t>
            </a:r>
          </a:p>
          <a:p>
            <a:pPr algn="ctr">
              <a:defRPr sz="2700" b="0"/>
            </a:pPr>
            <a:r>
              <a:t>How great, how great is our God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Age to age He stands</a:t>
            </a:r>
          </a:p>
          <a:p>
            <a:pPr algn="ctr">
              <a:defRPr sz="2700" b="0"/>
            </a:pPr>
            <a:r>
              <a:t>And time is in His hands</a:t>
            </a:r>
          </a:p>
          <a:p>
            <a:pPr algn="ctr">
              <a:defRPr sz="2700" b="0"/>
            </a:pPr>
            <a:r>
              <a:t>Beginning and the end</a:t>
            </a:r>
          </a:p>
          <a:p>
            <a:pPr algn="ctr">
              <a:defRPr sz="2700" b="0"/>
            </a:pPr>
            <a:r>
              <a:t>Beginning and the end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The Godhead Three in One</a:t>
            </a:r>
          </a:p>
          <a:p>
            <a:pPr algn="ctr">
              <a:defRPr sz="2700" b="0"/>
            </a:pPr>
            <a:r>
              <a:t>Father Spirit Son</a:t>
            </a:r>
          </a:p>
          <a:p>
            <a:pPr algn="ctr">
              <a:defRPr sz="2700" b="0"/>
            </a:pPr>
            <a:r>
              <a:t>The Lion and the Lamb</a:t>
            </a:r>
          </a:p>
          <a:p>
            <a:pPr algn="ctr">
              <a:defRPr sz="2700" b="0"/>
            </a:pPr>
            <a:r>
              <a:t>The Lion and the Lamb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How great is our God, sing with me</a:t>
            </a:r>
          </a:p>
          <a:p>
            <a:pPr algn="ctr">
              <a:defRPr sz="2700" b="0"/>
            </a:pPr>
            <a:r>
              <a:t>How great is our God, and all will see</a:t>
            </a:r>
          </a:p>
          <a:p>
            <a:pPr algn="ctr">
              <a:defRPr sz="2700" b="0"/>
            </a:pPr>
            <a:r>
              <a:t>How great, how great is our God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Name above all names</a:t>
            </a:r>
          </a:p>
          <a:p>
            <a:pPr algn="ctr">
              <a:defRPr sz="2700" b="0"/>
            </a:pPr>
            <a:r>
              <a:t>Worthy of our praise</a:t>
            </a:r>
          </a:p>
          <a:p>
            <a:pPr algn="ctr">
              <a:defRPr sz="2700" b="0"/>
            </a:pPr>
            <a:r>
              <a:t>My heart will sing</a:t>
            </a:r>
          </a:p>
          <a:p>
            <a:pPr algn="ctr">
              <a:defRPr sz="2700" b="0"/>
            </a:pPr>
            <a:r>
              <a:t>How great is our God (x2)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How great is our God, sing with me</a:t>
            </a:r>
          </a:p>
          <a:p>
            <a:pPr algn="ctr">
              <a:defRPr sz="2700" b="0"/>
            </a:pPr>
            <a:r>
              <a:t>How great is our God, and all will see</a:t>
            </a:r>
          </a:p>
          <a:p>
            <a:pPr algn="ctr">
              <a:defRPr sz="2700" b="0"/>
            </a:pPr>
            <a:r>
              <a:t>How great, how great is our God (x2)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1435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/>
            </a:pPr>
            <a:r>
              <a:t>Bible reading</a:t>
            </a:r>
          </a:p>
        </p:txBody>
      </p:sp>
      <p:pic>
        <p:nvPicPr>
          <p:cNvPr id="3" name="Picture 2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514350"/>
            <a:ext cx="4114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Ephesians 1:8-12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⁸ that he lavished on us. With all wisdom and understanding, ⁹ he made known to us the mystery of his will according to his good pleasure, which he purposed in Christ,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Ephesians 1:8-12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¹⁰ to be put into effect when the times reach their fulfillment—to bring unity to all things in heaven and on earth under Christ. </a:t>
            </a:r>
          </a:p>
          <a:p>
            <a:pPr algn="ctr">
              <a:defRPr sz="2300" b="0"/>
            </a:pPr>
            <a:r>
              <a:t>¹¹ In him we were also chosen, having been predestined according to the plan of him who works out everything in conformity with the purpose of his will,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Who Am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71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/>
            </a:pPr>
            <a:r>
              <a:t>Ephesians 1:8-12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4584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0"/>
            </a:pPr>
            <a:r>
              <a:t>¹² in order that we, who were the first to put our hope in Christ, might be for the praise of his glory.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God I Look To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God, I look to You, I won't be overwhelmed</a:t>
            </a:r>
          </a:p>
          <a:p>
            <a:pPr algn="ctr">
              <a:defRPr sz="2700" b="0"/>
            </a:pPr>
            <a:r>
              <a:t>Give me vision to see things like You do</a:t>
            </a:r>
          </a:p>
          <a:p>
            <a:pPr algn="ctr">
              <a:defRPr sz="2700" b="0"/>
            </a:pPr>
            <a:r>
              <a:t>God, I look to You, You're where my help comes from</a:t>
            </a:r>
          </a:p>
          <a:p>
            <a:pPr algn="ctr">
              <a:defRPr sz="2700" b="0"/>
            </a:pPr>
            <a:r>
              <a:t>Give me wisdom, You know just what to do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God, I look to You, and I won't be overwhelmed</a:t>
            </a:r>
          </a:p>
          <a:p>
            <a:pPr algn="ctr">
              <a:defRPr sz="2700" b="0"/>
            </a:pPr>
            <a:r>
              <a:t>Give me vision to see things like You do</a:t>
            </a:r>
          </a:p>
          <a:p>
            <a:pPr algn="ctr">
              <a:defRPr sz="2700" b="0"/>
            </a:pPr>
            <a:r>
              <a:t>God, I look to You, and You're where my help comes from</a:t>
            </a:r>
          </a:p>
          <a:p>
            <a:pPr algn="ctr">
              <a:defRPr sz="2700" b="0"/>
            </a:pPr>
            <a:r>
              <a:t>Give me wisdom, You know just what to do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I will love You, Lord my strength</a:t>
            </a:r>
          </a:p>
          <a:p>
            <a:pPr algn="ctr">
              <a:defRPr sz="2700" b="0"/>
            </a:pPr>
            <a:r>
              <a:t>And I will love You, Lord my shield</a:t>
            </a:r>
          </a:p>
          <a:p>
            <a:pPr algn="ctr">
              <a:defRPr sz="2700" b="0"/>
            </a:pPr>
            <a:r>
              <a:t>And I will love You, Lord, my rock</a:t>
            </a:r>
          </a:p>
          <a:p>
            <a:pPr algn="ctr">
              <a:defRPr sz="2700" b="0"/>
            </a:pPr>
            <a:r>
              <a:t>Forever all my days, I will love You, God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Oh, 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 am I, that the Lord of all the earth</a:t>
            </a:r>
          </a:p>
          <a:p>
            <a:pPr algn="ctr">
              <a:defRPr sz="2700" b="0"/>
            </a:pPr>
            <a:r>
              <a:t>Would care to know my name</a:t>
            </a:r>
          </a:p>
          <a:p>
            <a:pPr algn="ctr">
              <a:defRPr sz="2700" b="0"/>
            </a:pPr>
            <a:r>
              <a:t>Would care to feel my hurt?</a:t>
            </a:r>
          </a:p>
          <a:p>
            <a:pPr algn="ctr">
              <a:defRPr sz="2700" b="0"/>
            </a:pP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Hallelujah our God reigns</a:t>
            </a:r>
          </a:p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And Hallelujah our God reigns</a:t>
            </a:r>
          </a:p>
          <a:p>
            <a:pPr algn="ctr">
              <a:defRPr sz="2700" b="0"/>
            </a:pPr>
            <a:r>
              <a:t>Forever all my days, Hallelujah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Announcements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657350"/>
            <a:ext cx="27432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4000"/>
            </a:pPr>
            <a:r>
              <a:t>Offering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028950" y="17145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878035" y="17145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5" name="Picture 4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257175"/>
            <a:ext cx="685800" cy="685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028950" y="1157287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878035" y="1157287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8" name="Picture 7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1243012"/>
            <a:ext cx="685800" cy="6858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028950" y="2143125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78035" y="2143125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1" name="Picture 10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75" y="2228850"/>
            <a:ext cx="685800" cy="6858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028950" y="3128962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78035" y="3128962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4" name="Picture 13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675" y="3214687"/>
            <a:ext cx="685800" cy="6858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028950" y="4114800"/>
            <a:ext cx="5943600" cy="85725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78035" y="4114800"/>
            <a:ext cx="4754880" cy="857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7" name="Picture 16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4675" y="4200525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Prayer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287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 i="0" u="none"/>
            </a:pPr>
            <a:r>
              <a:t>Mingle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86100"/>
            <a:ext cx="7315200" cy="257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 am I, that the Bright and Morning Star</a:t>
            </a:r>
          </a:p>
          <a:p>
            <a:pPr algn="ctr">
              <a:defRPr sz="2700" b="0"/>
            </a:pPr>
            <a:r>
              <a:t>Would choose to light the way</a:t>
            </a:r>
          </a:p>
          <a:p>
            <a:pPr algn="ctr">
              <a:defRPr sz="2700" b="0"/>
            </a:pPr>
            <a:r>
              <a:t>For my ever wandering heart?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Not because of who I am</a:t>
            </a:r>
          </a:p>
          <a:p>
            <a:pPr algn="ctr">
              <a:defRPr sz="2700" b="0"/>
            </a:pPr>
            <a:r>
              <a:t>But because of what You've done</a:t>
            </a:r>
          </a:p>
          <a:p>
            <a:pPr algn="ctr">
              <a:defRPr sz="2700" b="0"/>
            </a:pPr>
            <a:r>
              <a:t>Not because of what I've done</a:t>
            </a:r>
          </a:p>
          <a:p>
            <a:pPr algn="ctr">
              <a:defRPr sz="2700" b="0"/>
            </a:pPr>
            <a:r>
              <a:t>But because of who You are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I am a flower quickly fading</a:t>
            </a:r>
          </a:p>
          <a:p>
            <a:pPr algn="ctr">
              <a:defRPr sz="2700" b="0"/>
            </a:pPr>
            <a:r>
              <a:t>Here today and gone tomorrow</a:t>
            </a:r>
          </a:p>
          <a:p>
            <a:pPr algn="ctr">
              <a:defRPr sz="2700" b="0"/>
            </a:pPr>
            <a:r>
              <a:t>A wave tossed in the ocean</a:t>
            </a:r>
          </a:p>
          <a:p>
            <a:pPr algn="ctr">
              <a:defRPr sz="2700" b="0"/>
            </a:pPr>
            <a:r>
              <a:t>A vapor in the wind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Still, You hear me when I'm calling</a:t>
            </a:r>
          </a:p>
          <a:p>
            <a:pPr algn="ctr">
              <a:defRPr sz="2700" b="0"/>
            </a:pPr>
            <a:r>
              <a:t>Lord, You catch me when I'm falling</a:t>
            </a:r>
          </a:p>
          <a:p>
            <a:pPr algn="ctr">
              <a:defRPr sz="2700" b="0"/>
            </a:pPr>
            <a:r>
              <a:t>And You've told me who I am</a:t>
            </a:r>
          </a:p>
          <a:p>
            <a:pPr algn="ctr">
              <a:defRPr sz="2700" b="0"/>
            </a:pPr>
            <a:r>
              <a:t>I am Yours, I am Yours</a:t>
            </a: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71525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700" b="0"/>
            </a:pPr>
            <a:r>
              <a:t>Who am I, that the eyes that see my sin</a:t>
            </a:r>
          </a:p>
          <a:p>
            <a:pPr algn="ctr">
              <a:defRPr sz="2700" b="0"/>
            </a:pPr>
            <a:r>
              <a:t>Would look on me with love</a:t>
            </a:r>
          </a:p>
          <a:p>
            <a:pPr algn="ctr">
              <a:defRPr sz="2700" b="0"/>
            </a:pPr>
            <a:r>
              <a:t>And watch me rise again?</a:t>
            </a:r>
          </a:p>
          <a:p>
            <a:pPr algn="ctr">
              <a:defRPr sz="2700" b="0"/>
            </a:pPr>
          </a:p>
          <a:p>
            <a:pPr algn="ctr">
              <a:defRPr sz="27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{432DF4B2-9AE7-0142-85A5-3E1043AF3DA7}tf10001120</Template>
  <TotalTime>2108</TotalTime>
  <Words>0</Words>
  <Application>Microsoft Macintosh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2" baseType="lpstr">
      <vt:lpstr>Arial</vt:lpstr>
      <vt:lpstr>Parcel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BCCC English service</dc:title>
  <dc:creator>Annabel Lam</dc:creator>
  <cp:lastModifiedBy>Johnny Wu</cp:lastModifiedBy>
  <cp:revision>44</cp:revision>
  <dcterms:modified xsi:type="dcterms:W3CDTF">2024-07-29T04:58:04Z</dcterms:modified>
</cp:coreProperties>
</file>