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Metadata/LabelInfo.xml" ContentType="application/vnd.ms-office.classificationlabel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media/image10.svg" ContentType="image/svg+xml"/>
  <Override PartName="/ppt/media/image12.svg" ContentType="image/svg+xml"/>
  <Override PartName="/ppt/media/image14.svg" ContentType="image/svg+xml"/>
  <Override PartName="/ppt/media/image16.svg" ContentType="image/svg+xml"/>
  <Override PartName="/ppt/media/image18.svg" ContentType="image/svg+xml"/>
  <Override PartName="/ppt/media/image2.svg" ContentType="image/svg+xml"/>
  <Override PartName="/ppt/media/image20.svg" ContentType="image/svg+xml"/>
  <Override PartName="/ppt/media/image22.svg" ContentType="image/svg+xml"/>
  <Override PartName="/ppt/media/image24.svg" ContentType="image/svg+xml"/>
  <Override PartName="/ppt/media/image26.svg" ContentType="image/svg+xml"/>
  <Override PartName="/ppt/media/image4.svg" ContentType="image/svg+xml"/>
  <Override PartName="/ppt/media/image6.svg" ContentType="image/svg+xml"/>
  <Override PartName="/ppt/media/image8.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 Id="rId4" Type="http://schemas.openxmlformats.org/officeDocument/2006/relationships/custom-properties" Target="docProps/custom.xml"/><Relationship Id="rId5"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5"/>
  </p:notesMasterIdLst>
  <p:handoutMasterIdLst>
    <p:handoutMasterId r:id="rId6"/>
  </p:handoutMasterIdLst>
  <p:sldIdLst>
    <p:sldId id="256" r:id="rId11"/>
    <p:sldId id="257" r:id="rId12"/>
    <p:sldId id="258" r:id="rId13"/>
    <p:sldId id="259" r:id="rId14"/>
    <p:sldId id="260" r:id="rId15"/>
    <p:sldId id="261" r:id="rId16"/>
    <p:sldId id="262" r:id="rId17"/>
    <p:sldId id="263" r:id="rId18"/>
    <p:sldId id="264" r:id="rId19"/>
    <p:sldId id="26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021A"/>
    <a:srgbClr val="2E064E"/>
    <a:srgbClr val="7A6AA2"/>
    <a:srgbClr val="290545"/>
    <a:srgbClr val="3C6CB7"/>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25734" autoAdjust="0"/>
    <p:restoredTop sz="86411" autoAdjust="0"/>
  </p:normalViewPr>
  <p:slideViewPr>
    <p:cSldViewPr snapToGrid="0">
      <p:cViewPr varScale="1">
        <p:scale>
          <a:sx n="109" d="100"/>
          <a:sy n="109" d="100"/>
        </p:scale>
        <p:origin x="192" y="39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0"/>
    </p:cViewPr>
  </p:sorterViewPr>
  <p:notesViewPr>
    <p:cSldViewPr snapToGrid="0">
      <p:cViewPr varScale="1">
        <p:scale>
          <a:sx n="65" d="100"/>
          <a:sy n="65" d="100"/>
        </p:scale>
        <p:origin x="3154" y="43"/>
      </p:cViewPr>
      <p:guideLst/>
    </p:cSldViewPr>
  </p:notes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handoutMaster" Target="handoutMasters/handoutMaster1.xml"/><Relationship Id="rId7" Type="http://schemas.openxmlformats.org/officeDocument/2006/relationships/presProps" Target="presProps.xml"/><Relationship Id="rId8" Type="http://schemas.openxmlformats.org/officeDocument/2006/relationships/viewProps" Target="viewProps.xml"/><Relationship Id="rId9" Type="http://schemas.openxmlformats.org/officeDocument/2006/relationships/theme" Target="theme/theme1.xml"/><Relationship Id="rId10" Type="http://schemas.openxmlformats.org/officeDocument/2006/relationships/tableStyles" Target="tableStyles.xml"/><Relationship Id="rId11" Type="http://schemas.openxmlformats.org/officeDocument/2006/relationships/slide" Target="slides/slide1.xml"/><Relationship Id="rId12" Type="http://schemas.openxmlformats.org/officeDocument/2006/relationships/slide" Target="slides/slide2.xml"/><Relationship Id="rId13" Type="http://schemas.openxmlformats.org/officeDocument/2006/relationships/slide" Target="slides/slide3.xml"/><Relationship Id="rId14" Type="http://schemas.openxmlformats.org/officeDocument/2006/relationships/slide" Target="slides/slide4.xml"/><Relationship Id="rId15" Type="http://schemas.openxmlformats.org/officeDocument/2006/relationships/slide" Target="slides/slide5.xml"/><Relationship Id="rId16" Type="http://schemas.openxmlformats.org/officeDocument/2006/relationships/slide" Target="slides/slide6.xml"/><Relationship Id="rId17" Type="http://schemas.openxmlformats.org/officeDocument/2006/relationships/slide" Target="slides/slide7.xml"/><Relationship Id="rId18" Type="http://schemas.openxmlformats.org/officeDocument/2006/relationships/slide" Target="slides/slide8.xml"/><Relationship Id="rId19" Type="http://schemas.openxmlformats.org/officeDocument/2006/relationships/slide" Target="slides/slide9.xml"/><Relationship Id="rId20"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7047056-A4A4-49C6-B53A-A3B5AD2C9E0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D56B0B6-1521-4655-A849-832BDEEDBBA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A7818-9FD1-4A4A-BBB8-A8F7A885158A}" type="datetimeFigureOut">
              <a:rPr lang="en-US" smtClean="0"/>
              <a:t>7/29/24</a:t>
            </a:fld>
            <a:endParaRPr lang="en-US" dirty="0"/>
          </a:p>
        </p:txBody>
      </p:sp>
      <p:sp>
        <p:nvSpPr>
          <p:cNvPr id="4" name="Footer Placeholder 3">
            <a:extLst>
              <a:ext uri="{FF2B5EF4-FFF2-40B4-BE49-F238E27FC236}">
                <a16:creationId xmlns:a16="http://schemas.microsoft.com/office/drawing/2014/main" id="{476D0097-1060-4E43-8794-A93E30064AC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29457E5-A2BA-4F1E-ACE4-06A1C8C83D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7B95B5C-AE81-486B-8299-C690ADF087B7}" type="slidenum">
              <a:rPr lang="en-US" smtClean="0"/>
              <a:t>‹#›</a:t>
            </a:fld>
            <a:endParaRPr lang="en-US" dirty="0"/>
          </a:p>
        </p:txBody>
      </p:sp>
    </p:spTree>
    <p:extLst>
      <p:ext uri="{BB962C8B-B14F-4D97-AF65-F5344CB8AC3E}">
        <p14:creationId xmlns:p14="http://schemas.microsoft.com/office/powerpoint/2010/main" val="1496322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068347-4327-4298-850E-31E39F309FB1}" type="datetimeFigureOut">
              <a:rPr lang="en-US" smtClean="0"/>
              <a:t>7/29/24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22D2F8-28A7-48E8-ADD3-E9583D47D83D}" type="slidenum">
              <a:rPr lang="en-US" smtClean="0"/>
              <a:t>‹#›</a:t>
            </a:fld>
            <a:endParaRPr lang="en-US" dirty="0"/>
          </a:p>
        </p:txBody>
      </p:sp>
    </p:spTree>
    <p:extLst>
      <p:ext uri="{BB962C8B-B14F-4D97-AF65-F5344CB8AC3E}">
        <p14:creationId xmlns:p14="http://schemas.microsoft.com/office/powerpoint/2010/main" val="1317918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16.sv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18.sv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2.sv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image" Target="../media/image20.sv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image" Target="../media/image20.sv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14.sv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2.sv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 Id="rId3" Type="http://schemas.openxmlformats.org/officeDocument/2006/relationships/image" Target="../media/image22.sv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 Id="rId3" Type="http://schemas.openxmlformats.org/officeDocument/2006/relationships/image" Target="../media/image22.sv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14.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 Id="rId3" Type="http://schemas.openxmlformats.org/officeDocument/2006/relationships/image" Target="../media/image24.sv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png"/><Relationship Id="rId3" Type="http://schemas.openxmlformats.org/officeDocument/2006/relationships/image" Target="../media/image26.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sv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sv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sv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0.svg"/><Relationship Id="rId4" Type="http://schemas.openxmlformats.org/officeDocument/2006/relationships/image" Target="../media/image11.png"/><Relationship Id="rId5" Type="http://schemas.openxmlformats.org/officeDocument/2006/relationships/image" Target="../media/image12.svg"/><Relationship Id="rId6" Type="http://schemas.openxmlformats.org/officeDocument/2006/relationships/image" Target="../media/image13.png"/><Relationship Id="rId7" Type="http://schemas.openxmlformats.org/officeDocument/2006/relationships/image" Target="../media/image14.sv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14.sv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16.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C7F6B47B-FE57-44F5-B5A8-26DF978ABF2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F9444BC-BA6E-47AE-9F54-D7B7A498323F}"/>
              </a:ext>
            </a:extLst>
          </p:cNvPr>
          <p:cNvSpPr>
            <a:spLocks noGrp="1"/>
          </p:cNvSpPr>
          <p:nvPr>
            <p:ph type="title" hasCustomPrompt="1"/>
          </p:nvPr>
        </p:nvSpPr>
        <p:spPr>
          <a:xfrm>
            <a:off x="825674" y="1327759"/>
            <a:ext cx="4989628" cy="1929505"/>
          </a:xfrm>
          <a:prstGeom prst="rect">
            <a:avLst/>
          </a:prstGeom>
        </p:spPr>
        <p:txBody>
          <a:bodyPr anchor="b"/>
          <a:lstStyle>
            <a:lvl1pPr>
              <a:defRPr sz="4800" cap="all" spc="400" baseline="0">
                <a:solidFill>
                  <a:schemeClr val="accent6"/>
                </a:solidFill>
              </a:defRPr>
            </a:lvl1pPr>
          </a:lstStyle>
          <a:p>
            <a:r>
              <a:rPr lang="en-US" dirty="0"/>
              <a:t>Click to add title</a:t>
            </a:r>
          </a:p>
        </p:txBody>
      </p:sp>
      <p:sp>
        <p:nvSpPr>
          <p:cNvPr id="14" name="Text Placeholder 13">
            <a:extLst>
              <a:ext uri="{FF2B5EF4-FFF2-40B4-BE49-F238E27FC236}">
                <a16:creationId xmlns:a16="http://schemas.microsoft.com/office/drawing/2014/main" id="{36ACD8B9-402D-4E40-BE1F-410604448141}"/>
              </a:ext>
            </a:extLst>
          </p:cNvPr>
          <p:cNvSpPr>
            <a:spLocks noGrp="1"/>
          </p:cNvSpPr>
          <p:nvPr>
            <p:ph type="body" sz="quarter" idx="12" hasCustomPrompt="1"/>
          </p:nvPr>
        </p:nvSpPr>
        <p:spPr>
          <a:xfrm>
            <a:off x="838934" y="3257264"/>
            <a:ext cx="4989628" cy="816022"/>
          </a:xfrm>
          <a:prstGeom prst="rect">
            <a:avLst/>
          </a:prstGeom>
        </p:spPr>
        <p:txBody>
          <a:bodyPr>
            <a:normAutofit/>
          </a:bodyPr>
          <a:lstStyle>
            <a:lvl1pPr marL="0" indent="0" algn="l">
              <a:buNone/>
              <a:defRPr sz="1800" i="0">
                <a:solidFill>
                  <a:schemeClr val="bg1"/>
                </a:solidFill>
              </a:defRPr>
            </a:lvl1pPr>
          </a:lstStyle>
          <a:p>
            <a:pPr lvl="0"/>
            <a:r>
              <a:rPr lang="en-US" dirty="0"/>
              <a:t>Click to add subtitle</a:t>
            </a:r>
          </a:p>
        </p:txBody>
      </p:sp>
    </p:spTree>
    <p:extLst>
      <p:ext uri="{BB962C8B-B14F-4D97-AF65-F5344CB8AC3E}">
        <p14:creationId xmlns:p14="http://schemas.microsoft.com/office/powerpoint/2010/main" val="3408032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arket Opportunity Comparison">
    <p:spTree>
      <p:nvGrpSpPr>
        <p:cNvPr id="1" name=""/>
        <p:cNvGrpSpPr/>
        <p:nvPr/>
      </p:nvGrpSpPr>
      <p:grpSpPr>
        <a:xfrm>
          <a:off x="0" y="0"/>
          <a:ext cx="0" cy="0"/>
          <a:chOff x="0" y="0"/>
          <a:chExt cx="0" cy="0"/>
        </a:xfrm>
      </p:grpSpPr>
      <p:pic>
        <p:nvPicPr>
          <p:cNvPr id="37" name="Graphic 36">
            <a:extLst>
              <a:ext uri="{FF2B5EF4-FFF2-40B4-BE49-F238E27FC236}">
                <a16:creationId xmlns:a16="http://schemas.microsoft.com/office/drawing/2014/main" id="{133E6176-F4F6-41F9-8F2A-BA6586E1658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48AC667-531B-4E40-98C6-B36847DE0684}"/>
              </a:ext>
            </a:extLst>
          </p:cNvPr>
          <p:cNvSpPr>
            <a:spLocks noGrp="1"/>
          </p:cNvSpPr>
          <p:nvPr>
            <p:ph type="title" hasCustomPrompt="1"/>
          </p:nvPr>
        </p:nvSpPr>
        <p:spPr>
          <a:xfrm>
            <a:off x="5029799" y="1377876"/>
            <a:ext cx="5097428" cy="918377"/>
          </a:xfrm>
          <a:prstGeom prst="rect">
            <a:avLst/>
          </a:prstGeom>
        </p:spPr>
        <p:txBody>
          <a:bodyPr/>
          <a:lstStyle>
            <a:lvl1pPr algn="ctr">
              <a:defRPr sz="2800" cap="all" spc="400" baseline="0">
                <a:solidFill>
                  <a:schemeClr val="bg1"/>
                </a:solidFill>
              </a:defRPr>
            </a:lvl1pPr>
          </a:lstStyle>
          <a:p>
            <a:r>
              <a:rPr lang="en-US" dirty="0"/>
              <a:t>Click to add title</a:t>
            </a:r>
          </a:p>
        </p:txBody>
      </p:sp>
      <p:sp>
        <p:nvSpPr>
          <p:cNvPr id="25" name="Text Placeholder 10">
            <a:extLst>
              <a:ext uri="{FF2B5EF4-FFF2-40B4-BE49-F238E27FC236}">
                <a16:creationId xmlns:a16="http://schemas.microsoft.com/office/drawing/2014/main" id="{42930722-7AFE-41FC-8830-E2075CE783EA}"/>
              </a:ext>
            </a:extLst>
          </p:cNvPr>
          <p:cNvSpPr>
            <a:spLocks noGrp="1"/>
          </p:cNvSpPr>
          <p:nvPr>
            <p:ph type="body" sz="quarter" idx="14" hasCustomPrompt="1"/>
          </p:nvPr>
        </p:nvSpPr>
        <p:spPr>
          <a:xfrm>
            <a:off x="2535012" y="2724048"/>
            <a:ext cx="1786461" cy="1072345"/>
          </a:xfrm>
          <a:prstGeom prst="rect">
            <a:avLst/>
          </a:prstGeom>
        </p:spPr>
        <p:txBody>
          <a:bodyPr anchor="ctr"/>
          <a:lstStyle>
            <a:lvl1pPr marL="0" indent="0" algn="l">
              <a:buNone/>
              <a:defRPr sz="5400" cap="all" spc="400" baseline="0">
                <a:solidFill>
                  <a:schemeClr val="accent6"/>
                </a:solidFill>
                <a:latin typeface="+mj-lt"/>
              </a:defRPr>
            </a:lvl1pPr>
          </a:lstStyle>
          <a:p>
            <a:pPr lvl="0"/>
            <a:r>
              <a:rPr lang="en-US" dirty="0"/>
              <a:t>text</a:t>
            </a:r>
          </a:p>
        </p:txBody>
      </p:sp>
      <p:sp>
        <p:nvSpPr>
          <p:cNvPr id="26" name="Text Placeholder 14">
            <a:extLst>
              <a:ext uri="{FF2B5EF4-FFF2-40B4-BE49-F238E27FC236}">
                <a16:creationId xmlns:a16="http://schemas.microsoft.com/office/drawing/2014/main" id="{4FD0E59A-1834-4F86-8ED3-1EBC643224D7}"/>
              </a:ext>
            </a:extLst>
          </p:cNvPr>
          <p:cNvSpPr>
            <a:spLocks noGrp="1"/>
          </p:cNvSpPr>
          <p:nvPr>
            <p:ph type="body" sz="quarter" idx="19" hasCustomPrompt="1"/>
          </p:nvPr>
        </p:nvSpPr>
        <p:spPr>
          <a:xfrm>
            <a:off x="4267209" y="2930881"/>
            <a:ext cx="3639904" cy="387746"/>
          </a:xfrm>
          <a:prstGeom prst="rect">
            <a:avLst/>
          </a:prstGeom>
        </p:spPr>
        <p:txBody>
          <a:bodyPr/>
          <a:lstStyle>
            <a:lvl1pPr marL="0" indent="0" algn="l">
              <a:buNone/>
              <a:defRPr sz="1800" cap="none" spc="200" baseline="0">
                <a:solidFill>
                  <a:schemeClr val="bg1"/>
                </a:solidFill>
                <a:latin typeface="+mn-lt"/>
              </a:defRPr>
            </a:lvl1pPr>
          </a:lstStyle>
          <a:p>
            <a:pPr lvl="0"/>
            <a:r>
              <a:rPr lang="en-US" dirty="0"/>
              <a:t>Add subtitle</a:t>
            </a:r>
          </a:p>
        </p:txBody>
      </p:sp>
      <p:sp>
        <p:nvSpPr>
          <p:cNvPr id="27" name="Text Placeholder 14">
            <a:extLst>
              <a:ext uri="{FF2B5EF4-FFF2-40B4-BE49-F238E27FC236}">
                <a16:creationId xmlns:a16="http://schemas.microsoft.com/office/drawing/2014/main" id="{7084F479-66F8-4110-96A2-F3A27ED1C202}"/>
              </a:ext>
            </a:extLst>
          </p:cNvPr>
          <p:cNvSpPr>
            <a:spLocks noGrp="1"/>
          </p:cNvSpPr>
          <p:nvPr>
            <p:ph type="body" sz="quarter" idx="20" hasCustomPrompt="1"/>
          </p:nvPr>
        </p:nvSpPr>
        <p:spPr>
          <a:xfrm>
            <a:off x="4267209" y="3282057"/>
            <a:ext cx="3639904" cy="481781"/>
          </a:xfrm>
          <a:prstGeom prst="rect">
            <a:avLst/>
          </a:prstGeom>
        </p:spPr>
        <p:txBody>
          <a:bodyPr/>
          <a:lstStyle>
            <a:lvl1pPr marL="0" indent="0" algn="l">
              <a:buNone/>
              <a:defRPr sz="1400" cap="none" spc="200" baseline="0">
                <a:solidFill>
                  <a:schemeClr val="bg1"/>
                </a:solidFill>
                <a:latin typeface="+mn-lt"/>
              </a:defRPr>
            </a:lvl1pPr>
          </a:lstStyle>
          <a:p>
            <a:pPr lvl="0"/>
            <a:r>
              <a:rPr lang="en-US" dirty="0"/>
              <a:t>Add subtitle</a:t>
            </a:r>
          </a:p>
        </p:txBody>
      </p:sp>
      <p:sp>
        <p:nvSpPr>
          <p:cNvPr id="28" name="Text Placeholder 10">
            <a:extLst>
              <a:ext uri="{FF2B5EF4-FFF2-40B4-BE49-F238E27FC236}">
                <a16:creationId xmlns:a16="http://schemas.microsoft.com/office/drawing/2014/main" id="{DD083869-3E3D-40A3-AE1C-3384E7096AED}"/>
              </a:ext>
            </a:extLst>
          </p:cNvPr>
          <p:cNvSpPr>
            <a:spLocks noGrp="1"/>
          </p:cNvSpPr>
          <p:nvPr>
            <p:ph type="body" sz="quarter" idx="21" hasCustomPrompt="1"/>
          </p:nvPr>
        </p:nvSpPr>
        <p:spPr>
          <a:xfrm>
            <a:off x="2535012" y="3882118"/>
            <a:ext cx="1786461" cy="1072345"/>
          </a:xfrm>
          <a:prstGeom prst="rect">
            <a:avLst/>
          </a:prstGeom>
        </p:spPr>
        <p:txBody>
          <a:bodyPr anchor="ctr"/>
          <a:lstStyle>
            <a:lvl1pPr marL="0" indent="0" algn="l">
              <a:buNone/>
              <a:defRPr sz="5400" cap="all" spc="400" baseline="0">
                <a:solidFill>
                  <a:schemeClr val="accent6"/>
                </a:solidFill>
                <a:latin typeface="+mj-lt"/>
              </a:defRPr>
            </a:lvl1pPr>
          </a:lstStyle>
          <a:p>
            <a:pPr lvl="0"/>
            <a:r>
              <a:rPr lang="en-US" dirty="0"/>
              <a:t>text</a:t>
            </a:r>
          </a:p>
        </p:txBody>
      </p:sp>
      <p:sp>
        <p:nvSpPr>
          <p:cNvPr id="29" name="Text Placeholder 14">
            <a:extLst>
              <a:ext uri="{FF2B5EF4-FFF2-40B4-BE49-F238E27FC236}">
                <a16:creationId xmlns:a16="http://schemas.microsoft.com/office/drawing/2014/main" id="{ECD259C4-54A9-4BCA-A693-5A8F91D824AD}"/>
              </a:ext>
            </a:extLst>
          </p:cNvPr>
          <p:cNvSpPr>
            <a:spLocks noGrp="1"/>
          </p:cNvSpPr>
          <p:nvPr>
            <p:ph type="body" sz="quarter" idx="22" hasCustomPrompt="1"/>
          </p:nvPr>
        </p:nvSpPr>
        <p:spPr>
          <a:xfrm>
            <a:off x="4267209" y="4097257"/>
            <a:ext cx="3639905" cy="387746"/>
          </a:xfrm>
          <a:prstGeom prst="rect">
            <a:avLst/>
          </a:prstGeom>
        </p:spPr>
        <p:txBody>
          <a:bodyPr/>
          <a:lstStyle>
            <a:lvl1pPr marL="0" indent="0" algn="l">
              <a:buNone/>
              <a:defRPr sz="1800" cap="none" spc="200" baseline="0">
                <a:solidFill>
                  <a:schemeClr val="bg1"/>
                </a:solidFill>
                <a:latin typeface="+mn-lt"/>
              </a:defRPr>
            </a:lvl1pPr>
          </a:lstStyle>
          <a:p>
            <a:pPr lvl="0"/>
            <a:r>
              <a:rPr lang="en-US" dirty="0"/>
              <a:t>Add subtitle</a:t>
            </a:r>
          </a:p>
        </p:txBody>
      </p:sp>
      <p:sp>
        <p:nvSpPr>
          <p:cNvPr id="30" name="Text Placeholder 14">
            <a:extLst>
              <a:ext uri="{FF2B5EF4-FFF2-40B4-BE49-F238E27FC236}">
                <a16:creationId xmlns:a16="http://schemas.microsoft.com/office/drawing/2014/main" id="{3099E6DD-0A81-4AD6-97AD-DB777418E5D6}"/>
              </a:ext>
            </a:extLst>
          </p:cNvPr>
          <p:cNvSpPr>
            <a:spLocks noGrp="1"/>
          </p:cNvSpPr>
          <p:nvPr>
            <p:ph type="body" sz="quarter" idx="23" hasCustomPrompt="1"/>
          </p:nvPr>
        </p:nvSpPr>
        <p:spPr>
          <a:xfrm>
            <a:off x="4267209" y="4448433"/>
            <a:ext cx="3639905" cy="481781"/>
          </a:xfrm>
          <a:prstGeom prst="rect">
            <a:avLst/>
          </a:prstGeom>
        </p:spPr>
        <p:txBody>
          <a:bodyPr/>
          <a:lstStyle>
            <a:lvl1pPr marL="0" indent="0" algn="l">
              <a:buNone/>
              <a:defRPr sz="1400" cap="none" spc="200" baseline="0">
                <a:solidFill>
                  <a:schemeClr val="bg1"/>
                </a:solidFill>
                <a:latin typeface="+mn-lt"/>
              </a:defRPr>
            </a:lvl1pPr>
          </a:lstStyle>
          <a:p>
            <a:pPr lvl="0"/>
            <a:r>
              <a:rPr lang="en-US" dirty="0"/>
              <a:t>Add subtitle</a:t>
            </a:r>
          </a:p>
        </p:txBody>
      </p:sp>
      <p:sp>
        <p:nvSpPr>
          <p:cNvPr id="31" name="Text Placeholder 10">
            <a:extLst>
              <a:ext uri="{FF2B5EF4-FFF2-40B4-BE49-F238E27FC236}">
                <a16:creationId xmlns:a16="http://schemas.microsoft.com/office/drawing/2014/main" id="{01E19938-3E97-4D01-9075-1BB1AF8DDF0B}"/>
              </a:ext>
            </a:extLst>
          </p:cNvPr>
          <p:cNvSpPr>
            <a:spLocks noGrp="1"/>
          </p:cNvSpPr>
          <p:nvPr>
            <p:ph type="body" sz="quarter" idx="24" hasCustomPrompt="1"/>
          </p:nvPr>
        </p:nvSpPr>
        <p:spPr>
          <a:xfrm>
            <a:off x="2535012" y="5046627"/>
            <a:ext cx="1786461" cy="1072345"/>
          </a:xfrm>
          <a:prstGeom prst="rect">
            <a:avLst/>
          </a:prstGeom>
        </p:spPr>
        <p:txBody>
          <a:bodyPr anchor="ctr"/>
          <a:lstStyle>
            <a:lvl1pPr marL="0" indent="0" algn="l">
              <a:buNone/>
              <a:defRPr sz="5400" cap="all" spc="400" baseline="0">
                <a:solidFill>
                  <a:schemeClr val="accent6"/>
                </a:solidFill>
                <a:latin typeface="+mj-lt"/>
              </a:defRPr>
            </a:lvl1pPr>
          </a:lstStyle>
          <a:p>
            <a:pPr lvl="0"/>
            <a:r>
              <a:rPr lang="en-US" dirty="0"/>
              <a:t>text</a:t>
            </a:r>
          </a:p>
        </p:txBody>
      </p:sp>
      <p:sp>
        <p:nvSpPr>
          <p:cNvPr id="32" name="Text Placeholder 14">
            <a:extLst>
              <a:ext uri="{FF2B5EF4-FFF2-40B4-BE49-F238E27FC236}">
                <a16:creationId xmlns:a16="http://schemas.microsoft.com/office/drawing/2014/main" id="{FA19E736-C7E5-448A-AC90-0EB1D902C0D9}"/>
              </a:ext>
            </a:extLst>
          </p:cNvPr>
          <p:cNvSpPr>
            <a:spLocks noGrp="1"/>
          </p:cNvSpPr>
          <p:nvPr>
            <p:ph type="body" sz="quarter" idx="25" hasCustomPrompt="1"/>
          </p:nvPr>
        </p:nvSpPr>
        <p:spPr>
          <a:xfrm>
            <a:off x="4258730" y="5267189"/>
            <a:ext cx="3639905" cy="387746"/>
          </a:xfrm>
          <a:prstGeom prst="rect">
            <a:avLst/>
          </a:prstGeom>
        </p:spPr>
        <p:txBody>
          <a:bodyPr/>
          <a:lstStyle>
            <a:lvl1pPr marL="0" indent="0" algn="l">
              <a:buNone/>
              <a:defRPr sz="1800" cap="none" spc="200" baseline="0">
                <a:solidFill>
                  <a:schemeClr val="bg1"/>
                </a:solidFill>
                <a:latin typeface="+mn-lt"/>
              </a:defRPr>
            </a:lvl1pPr>
          </a:lstStyle>
          <a:p>
            <a:pPr lvl="0"/>
            <a:r>
              <a:rPr lang="en-US" dirty="0"/>
              <a:t>Add subtitle</a:t>
            </a:r>
          </a:p>
        </p:txBody>
      </p:sp>
      <p:sp>
        <p:nvSpPr>
          <p:cNvPr id="33" name="Text Placeholder 14">
            <a:extLst>
              <a:ext uri="{FF2B5EF4-FFF2-40B4-BE49-F238E27FC236}">
                <a16:creationId xmlns:a16="http://schemas.microsoft.com/office/drawing/2014/main" id="{4C139082-0147-4871-8F86-8D4DFC57E881}"/>
              </a:ext>
            </a:extLst>
          </p:cNvPr>
          <p:cNvSpPr>
            <a:spLocks noGrp="1"/>
          </p:cNvSpPr>
          <p:nvPr>
            <p:ph type="body" sz="quarter" idx="26" hasCustomPrompt="1"/>
          </p:nvPr>
        </p:nvSpPr>
        <p:spPr>
          <a:xfrm>
            <a:off x="4258730" y="5618365"/>
            <a:ext cx="3639905" cy="481781"/>
          </a:xfrm>
          <a:prstGeom prst="rect">
            <a:avLst/>
          </a:prstGeom>
        </p:spPr>
        <p:txBody>
          <a:bodyPr/>
          <a:lstStyle>
            <a:lvl1pPr marL="0" indent="0" algn="l">
              <a:buNone/>
              <a:defRPr sz="1400" cap="none" spc="200" baseline="0">
                <a:solidFill>
                  <a:schemeClr val="bg1"/>
                </a:solidFill>
                <a:latin typeface="+mn-lt"/>
              </a:defRPr>
            </a:lvl1pPr>
          </a:lstStyle>
          <a:p>
            <a:pPr lvl="0"/>
            <a:r>
              <a:rPr lang="en-US" dirty="0"/>
              <a:t>Add subtitle</a:t>
            </a:r>
          </a:p>
        </p:txBody>
      </p:sp>
      <p:sp>
        <p:nvSpPr>
          <p:cNvPr id="21" name="Footer Placeholder 15">
            <a:extLst>
              <a:ext uri="{FF2B5EF4-FFF2-40B4-BE49-F238E27FC236}">
                <a16:creationId xmlns:a16="http://schemas.microsoft.com/office/drawing/2014/main" id="{97BCF052-161B-4AD4-AE2D-DED3FA964C2D}"/>
              </a:ext>
            </a:extLst>
          </p:cNvPr>
          <p:cNvSpPr>
            <a:spLocks noGrp="1"/>
          </p:cNvSpPr>
          <p:nvPr>
            <p:ph type="ftr" sz="quarter" idx="3"/>
          </p:nvPr>
        </p:nvSpPr>
        <p:spPr>
          <a:xfrm rot="5400000">
            <a:off x="10541127" y="1408176"/>
            <a:ext cx="2770499" cy="365125"/>
          </a:xfrm>
          <a:prstGeom prst="rect">
            <a:avLst/>
          </a:prstGeom>
        </p:spPr>
        <p:txBody>
          <a:bodyPr anchor="ctr"/>
          <a:lstStyle>
            <a:lvl1pPr algn="r">
              <a:defRPr sz="900" cap="all" spc="400" baseline="0">
                <a:solidFill>
                  <a:schemeClr val="bg1"/>
                </a:solidFill>
                <a:effectLst>
                  <a:outerShdw blurRad="38100" dist="38100" dir="2700000" algn="tl">
                    <a:srgbClr val="000000">
                      <a:alpha val="43137"/>
                    </a:srgbClr>
                  </a:outerShdw>
                </a:effectLst>
                <a:latin typeface="+mj-lt"/>
              </a:defRPr>
            </a:lvl1pPr>
          </a:lstStyle>
          <a:p>
            <a:r>
              <a:rPr lang="en-US" dirty="0"/>
              <a:t>PRESENTATION TITLE</a:t>
            </a:r>
          </a:p>
        </p:txBody>
      </p:sp>
      <p:sp>
        <p:nvSpPr>
          <p:cNvPr id="22" name="Slide Number Placeholder 16">
            <a:extLst>
              <a:ext uri="{FF2B5EF4-FFF2-40B4-BE49-F238E27FC236}">
                <a16:creationId xmlns:a16="http://schemas.microsoft.com/office/drawing/2014/main" id="{E388F47C-0B7F-4C1B-B356-52A1CB56DD0D}"/>
              </a:ext>
            </a:extLst>
          </p:cNvPr>
          <p:cNvSpPr>
            <a:spLocks noGrp="1"/>
          </p:cNvSpPr>
          <p:nvPr>
            <p:ph type="sldNum" sz="quarter" idx="4"/>
          </p:nvPr>
        </p:nvSpPr>
        <p:spPr>
          <a:xfrm>
            <a:off x="11519019" y="3164804"/>
            <a:ext cx="545911" cy="580029"/>
          </a:xfrm>
          <a:prstGeom prst="rect">
            <a:avLst/>
          </a:prstGeom>
        </p:spPr>
        <p:txBody>
          <a:bodyPr anchor="ctr"/>
          <a:lstStyle>
            <a:lvl1pPr algn="r">
              <a:defRPr sz="1600">
                <a:solidFill>
                  <a:schemeClr val="accent6"/>
                </a:solidFill>
                <a:effectLst>
                  <a:outerShdw blurRad="38100" dist="38100" dir="2700000" algn="tl">
                    <a:srgbClr val="000000">
                      <a:alpha val="43137"/>
                    </a:srgbClr>
                  </a:outerShdw>
                </a:effectLst>
                <a:latin typeface="+mn-lt"/>
              </a:defRPr>
            </a:lvl1pPr>
          </a:lstStyle>
          <a:p>
            <a:pPr>
              <a:defRPr/>
            </a:pPr>
            <a:fld id="{8D1FC6F8-0BCD-47E9-9C64-690771D9C143}" type="slidenum">
              <a:rPr lang="en-US" smtClean="0"/>
              <a:pPr>
                <a:defRPr/>
              </a:pPr>
              <a:t>‹#›</a:t>
            </a:fld>
            <a:endParaRPr lang="en-US" dirty="0"/>
          </a:p>
        </p:txBody>
      </p:sp>
      <p:sp>
        <p:nvSpPr>
          <p:cNvPr id="23" name="Date Placeholder 14">
            <a:extLst>
              <a:ext uri="{FF2B5EF4-FFF2-40B4-BE49-F238E27FC236}">
                <a16:creationId xmlns:a16="http://schemas.microsoft.com/office/drawing/2014/main" id="{4654010E-C1FB-4195-AD8B-03A8DAE012A0}"/>
              </a:ext>
            </a:extLst>
          </p:cNvPr>
          <p:cNvSpPr>
            <a:spLocks noGrp="1"/>
          </p:cNvSpPr>
          <p:nvPr>
            <p:ph type="dt" sz="half" idx="2"/>
          </p:nvPr>
        </p:nvSpPr>
        <p:spPr>
          <a:xfrm rot="5400000">
            <a:off x="10595991" y="5074920"/>
            <a:ext cx="2647667" cy="365125"/>
          </a:xfrm>
          <a:prstGeom prst="rect">
            <a:avLst/>
          </a:prstGeom>
        </p:spPr>
        <p:txBody>
          <a:bodyPr anchor="ctr"/>
          <a:lstStyle>
            <a:lvl1pPr>
              <a:defRPr sz="900" spc="400" baseline="0">
                <a:solidFill>
                  <a:schemeClr val="bg1"/>
                </a:solidFill>
                <a:effectLst>
                  <a:outerShdw blurRad="38100" dist="38100" dir="2700000" algn="tl">
                    <a:srgbClr val="000000">
                      <a:alpha val="43137"/>
                    </a:srgbClr>
                  </a:outerShdw>
                </a:effectLst>
                <a:latin typeface="+mj-lt"/>
              </a:defRPr>
            </a:lvl1pPr>
          </a:lstStyle>
          <a:p>
            <a:pPr>
              <a:defRPr/>
            </a:pPr>
            <a:r>
              <a:rPr lang="en-US" cap="all"/>
              <a:t>May 21, 20xx</a:t>
            </a:r>
            <a:endParaRPr lang="en-US" cap="all" dirty="0"/>
          </a:p>
        </p:txBody>
      </p:sp>
    </p:spTree>
    <p:extLst>
      <p:ext uri="{BB962C8B-B14F-4D97-AF65-F5344CB8AC3E}">
        <p14:creationId xmlns:p14="http://schemas.microsoft.com/office/powerpoint/2010/main" val="2608075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ur Competition">
    <p:spTree>
      <p:nvGrpSpPr>
        <p:cNvPr id="1" name=""/>
        <p:cNvGrpSpPr/>
        <p:nvPr/>
      </p:nvGrpSpPr>
      <p:grpSpPr>
        <a:xfrm>
          <a:off x="0" y="0"/>
          <a:ext cx="0" cy="0"/>
          <a:chOff x="0" y="0"/>
          <a:chExt cx="0" cy="0"/>
        </a:xfrm>
      </p:grpSpPr>
      <p:pic>
        <p:nvPicPr>
          <p:cNvPr id="31" name="Graphic 30">
            <a:extLst>
              <a:ext uri="{FF2B5EF4-FFF2-40B4-BE49-F238E27FC236}">
                <a16:creationId xmlns:a16="http://schemas.microsoft.com/office/drawing/2014/main" id="{84044BB2-E43C-47D4-AA71-04F22AA35EA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C0F929B-B0E5-4A66-B6D7-462C68EF7A7F}"/>
              </a:ext>
            </a:extLst>
          </p:cNvPr>
          <p:cNvSpPr>
            <a:spLocks noGrp="1"/>
          </p:cNvSpPr>
          <p:nvPr>
            <p:ph type="title" hasCustomPrompt="1"/>
          </p:nvPr>
        </p:nvSpPr>
        <p:spPr>
          <a:xfrm>
            <a:off x="2434082" y="2232234"/>
            <a:ext cx="7323836" cy="743753"/>
          </a:xfrm>
          <a:prstGeom prst="rect">
            <a:avLst/>
          </a:prstGeom>
        </p:spPr>
        <p:txBody>
          <a:bodyPr/>
          <a:lstStyle>
            <a:lvl1pPr algn="ctr">
              <a:defRPr sz="2800" cap="all" spc="400" baseline="0">
                <a:solidFill>
                  <a:schemeClr val="bg1"/>
                </a:solidFill>
              </a:defRPr>
            </a:lvl1pPr>
          </a:lstStyle>
          <a:p>
            <a:r>
              <a:rPr lang="en-US" dirty="0"/>
              <a:t>Click to add title</a:t>
            </a:r>
          </a:p>
        </p:txBody>
      </p:sp>
      <p:sp>
        <p:nvSpPr>
          <p:cNvPr id="24" name="Text Placeholder 14">
            <a:extLst>
              <a:ext uri="{FF2B5EF4-FFF2-40B4-BE49-F238E27FC236}">
                <a16:creationId xmlns:a16="http://schemas.microsoft.com/office/drawing/2014/main" id="{04A0468C-03A1-433C-BEB5-89CD0787ABA4}"/>
              </a:ext>
            </a:extLst>
          </p:cNvPr>
          <p:cNvSpPr>
            <a:spLocks noGrp="1"/>
          </p:cNvSpPr>
          <p:nvPr>
            <p:ph type="body" sz="quarter" idx="19" hasCustomPrompt="1"/>
          </p:nvPr>
        </p:nvSpPr>
        <p:spPr>
          <a:xfrm>
            <a:off x="1469369" y="3317783"/>
            <a:ext cx="4172533" cy="274650"/>
          </a:xfrm>
          <a:prstGeom prst="rect">
            <a:avLst/>
          </a:prstGeom>
        </p:spPr>
        <p:txBody>
          <a:bodyPr/>
          <a:lstStyle>
            <a:lvl1pPr marL="0" indent="0" algn="l">
              <a:buNone/>
              <a:defRPr sz="1600" cap="all" spc="200" baseline="0">
                <a:solidFill>
                  <a:schemeClr val="accent6"/>
                </a:solidFill>
                <a:latin typeface="+mj-lt"/>
              </a:defRPr>
            </a:lvl1pPr>
          </a:lstStyle>
          <a:p>
            <a:pPr lvl="0"/>
            <a:r>
              <a:rPr lang="en-US" dirty="0"/>
              <a:t>Add subtitle</a:t>
            </a:r>
          </a:p>
        </p:txBody>
      </p:sp>
      <p:sp>
        <p:nvSpPr>
          <p:cNvPr id="25" name="Text Placeholder 14">
            <a:extLst>
              <a:ext uri="{FF2B5EF4-FFF2-40B4-BE49-F238E27FC236}">
                <a16:creationId xmlns:a16="http://schemas.microsoft.com/office/drawing/2014/main" id="{1345DEAC-8D5A-44A0-9EA3-9A2039ADD049}"/>
              </a:ext>
            </a:extLst>
          </p:cNvPr>
          <p:cNvSpPr>
            <a:spLocks noGrp="1"/>
          </p:cNvSpPr>
          <p:nvPr>
            <p:ph type="body" sz="quarter" idx="20" hasCustomPrompt="1"/>
          </p:nvPr>
        </p:nvSpPr>
        <p:spPr>
          <a:xfrm>
            <a:off x="1469369" y="3651424"/>
            <a:ext cx="4172533" cy="2329657"/>
          </a:xfrm>
          <a:prstGeom prst="rect">
            <a:avLst/>
          </a:prstGeom>
        </p:spPr>
        <p:txBody>
          <a:bodyPr/>
          <a:lstStyle>
            <a:lvl1pPr marL="0" indent="0" algn="l">
              <a:lnSpc>
                <a:spcPct val="150000"/>
              </a:lnSpc>
              <a:spcBef>
                <a:spcPts val="0"/>
              </a:spcBef>
              <a:spcAft>
                <a:spcPts val="1200"/>
              </a:spcAft>
              <a:buClr>
                <a:schemeClr val="accent6"/>
              </a:buClr>
              <a:buFont typeface="Courier New" panose="02070309020205020404" pitchFamily="49" charset="0"/>
              <a:buNone/>
              <a:defRPr sz="1400" cap="none" spc="0" baseline="0">
                <a:solidFill>
                  <a:schemeClr val="bg1"/>
                </a:solidFill>
                <a:latin typeface="+mn-lt"/>
              </a:defRPr>
            </a:lvl1pPr>
          </a:lstStyle>
          <a:p>
            <a:pPr lvl="0"/>
            <a:r>
              <a:rPr lang="en-US" dirty="0"/>
              <a:t>Add text here</a:t>
            </a:r>
          </a:p>
        </p:txBody>
      </p:sp>
      <p:sp>
        <p:nvSpPr>
          <p:cNvPr id="26" name="Text Placeholder 14">
            <a:extLst>
              <a:ext uri="{FF2B5EF4-FFF2-40B4-BE49-F238E27FC236}">
                <a16:creationId xmlns:a16="http://schemas.microsoft.com/office/drawing/2014/main" id="{D2839B01-8B79-4655-BADE-8F0A9351936D}"/>
              </a:ext>
            </a:extLst>
          </p:cNvPr>
          <p:cNvSpPr>
            <a:spLocks noGrp="1"/>
          </p:cNvSpPr>
          <p:nvPr>
            <p:ph type="body" sz="quarter" idx="21" hasCustomPrompt="1"/>
          </p:nvPr>
        </p:nvSpPr>
        <p:spPr>
          <a:xfrm>
            <a:off x="6672448" y="3317783"/>
            <a:ext cx="4172533" cy="274650"/>
          </a:xfrm>
          <a:prstGeom prst="rect">
            <a:avLst/>
          </a:prstGeom>
        </p:spPr>
        <p:txBody>
          <a:bodyPr/>
          <a:lstStyle>
            <a:lvl1pPr marL="0" indent="0" algn="l">
              <a:buNone/>
              <a:defRPr sz="1600" cap="all" spc="200" baseline="0">
                <a:solidFill>
                  <a:schemeClr val="accent6"/>
                </a:solidFill>
                <a:latin typeface="+mj-lt"/>
              </a:defRPr>
            </a:lvl1pPr>
          </a:lstStyle>
          <a:p>
            <a:pPr lvl="0"/>
            <a:r>
              <a:rPr lang="en-US" dirty="0"/>
              <a:t>Add subtitle</a:t>
            </a:r>
          </a:p>
        </p:txBody>
      </p:sp>
      <p:sp>
        <p:nvSpPr>
          <p:cNvPr id="27" name="Text Placeholder 14">
            <a:extLst>
              <a:ext uri="{FF2B5EF4-FFF2-40B4-BE49-F238E27FC236}">
                <a16:creationId xmlns:a16="http://schemas.microsoft.com/office/drawing/2014/main" id="{D0AFF7FE-E069-4C57-9F9F-909B7FE43E92}"/>
              </a:ext>
            </a:extLst>
          </p:cNvPr>
          <p:cNvSpPr>
            <a:spLocks noGrp="1"/>
          </p:cNvSpPr>
          <p:nvPr>
            <p:ph type="body" sz="quarter" idx="22" hasCustomPrompt="1"/>
          </p:nvPr>
        </p:nvSpPr>
        <p:spPr>
          <a:xfrm>
            <a:off x="6672448" y="3651424"/>
            <a:ext cx="4172533" cy="2329657"/>
          </a:xfrm>
          <a:prstGeom prst="rect">
            <a:avLst/>
          </a:prstGeom>
        </p:spPr>
        <p:txBody>
          <a:bodyPr/>
          <a:lstStyle>
            <a:lvl1pPr marL="0" indent="0" algn="l">
              <a:lnSpc>
                <a:spcPct val="150000"/>
              </a:lnSpc>
              <a:spcBef>
                <a:spcPts val="0"/>
              </a:spcBef>
              <a:spcAft>
                <a:spcPts val="1200"/>
              </a:spcAft>
              <a:buClr>
                <a:schemeClr val="accent6"/>
              </a:buClr>
              <a:buFont typeface="Courier New" panose="02070309020205020404" pitchFamily="49" charset="0"/>
              <a:buNone/>
              <a:defRPr sz="1400" cap="none" spc="0" baseline="0">
                <a:solidFill>
                  <a:schemeClr val="bg1"/>
                </a:solidFill>
                <a:latin typeface="+mn-lt"/>
              </a:defRPr>
            </a:lvl1pPr>
          </a:lstStyle>
          <a:p>
            <a:pPr lvl="0"/>
            <a:r>
              <a:rPr lang="en-US" dirty="0"/>
              <a:t>Add text here</a:t>
            </a:r>
          </a:p>
        </p:txBody>
      </p:sp>
      <p:sp>
        <p:nvSpPr>
          <p:cNvPr id="21" name="Footer Placeholder 15">
            <a:extLst>
              <a:ext uri="{FF2B5EF4-FFF2-40B4-BE49-F238E27FC236}">
                <a16:creationId xmlns:a16="http://schemas.microsoft.com/office/drawing/2014/main" id="{95A4BAFB-A1C5-4E01-9E16-ED02AADB1FA5}"/>
              </a:ext>
            </a:extLst>
          </p:cNvPr>
          <p:cNvSpPr>
            <a:spLocks noGrp="1"/>
          </p:cNvSpPr>
          <p:nvPr>
            <p:ph type="ftr" sz="quarter" idx="3"/>
          </p:nvPr>
        </p:nvSpPr>
        <p:spPr>
          <a:xfrm rot="5400000">
            <a:off x="10541127" y="1408176"/>
            <a:ext cx="2770499" cy="365125"/>
          </a:xfrm>
          <a:prstGeom prst="rect">
            <a:avLst/>
          </a:prstGeom>
        </p:spPr>
        <p:txBody>
          <a:bodyPr anchor="ctr"/>
          <a:lstStyle>
            <a:lvl1pPr algn="r">
              <a:defRPr sz="900" cap="all" spc="400" baseline="0">
                <a:solidFill>
                  <a:schemeClr val="bg1"/>
                </a:solidFill>
                <a:latin typeface="+mj-lt"/>
              </a:defRPr>
            </a:lvl1pPr>
          </a:lstStyle>
          <a:p>
            <a:r>
              <a:rPr lang="en-US" dirty="0"/>
              <a:t>PRESENTATION TITLE</a:t>
            </a:r>
          </a:p>
        </p:txBody>
      </p:sp>
      <p:sp>
        <p:nvSpPr>
          <p:cNvPr id="22" name="Slide Number Placeholder 16">
            <a:extLst>
              <a:ext uri="{FF2B5EF4-FFF2-40B4-BE49-F238E27FC236}">
                <a16:creationId xmlns:a16="http://schemas.microsoft.com/office/drawing/2014/main" id="{D2409207-E360-4301-9134-4DA109683DDC}"/>
              </a:ext>
            </a:extLst>
          </p:cNvPr>
          <p:cNvSpPr>
            <a:spLocks noGrp="1"/>
          </p:cNvSpPr>
          <p:nvPr>
            <p:ph type="sldNum" sz="quarter" idx="4"/>
          </p:nvPr>
        </p:nvSpPr>
        <p:spPr>
          <a:xfrm>
            <a:off x="11519019" y="3164804"/>
            <a:ext cx="545911" cy="580029"/>
          </a:xfrm>
          <a:prstGeom prst="rect">
            <a:avLst/>
          </a:prstGeom>
        </p:spPr>
        <p:txBody>
          <a:bodyPr anchor="ctr"/>
          <a:lstStyle>
            <a:lvl1pPr algn="r">
              <a:defRPr sz="1600">
                <a:solidFill>
                  <a:schemeClr val="accent6"/>
                </a:solidFill>
                <a:latin typeface="+mn-lt"/>
              </a:defRPr>
            </a:lvl1pPr>
          </a:lstStyle>
          <a:p>
            <a:pPr>
              <a:defRPr/>
            </a:pPr>
            <a:fld id="{8D1FC6F8-0BCD-47E9-9C64-690771D9C143}" type="slidenum">
              <a:rPr lang="en-US" smtClean="0"/>
              <a:pPr>
                <a:defRPr/>
              </a:pPr>
              <a:t>‹#›</a:t>
            </a:fld>
            <a:endParaRPr lang="en-US" dirty="0"/>
          </a:p>
        </p:txBody>
      </p:sp>
      <p:sp>
        <p:nvSpPr>
          <p:cNvPr id="23" name="Date Placeholder 14">
            <a:extLst>
              <a:ext uri="{FF2B5EF4-FFF2-40B4-BE49-F238E27FC236}">
                <a16:creationId xmlns:a16="http://schemas.microsoft.com/office/drawing/2014/main" id="{F78AA50C-2DC6-46C5-B2CE-FB29A305F81D}"/>
              </a:ext>
            </a:extLst>
          </p:cNvPr>
          <p:cNvSpPr>
            <a:spLocks noGrp="1"/>
          </p:cNvSpPr>
          <p:nvPr>
            <p:ph type="dt" sz="half" idx="2"/>
          </p:nvPr>
        </p:nvSpPr>
        <p:spPr>
          <a:xfrm rot="5400000">
            <a:off x="10595991" y="5074920"/>
            <a:ext cx="2647667" cy="365125"/>
          </a:xfrm>
          <a:prstGeom prst="rect">
            <a:avLst/>
          </a:prstGeom>
        </p:spPr>
        <p:txBody>
          <a:bodyPr anchor="ctr"/>
          <a:lstStyle>
            <a:lvl1pPr>
              <a:defRPr sz="900" spc="400" baseline="0">
                <a:solidFill>
                  <a:schemeClr val="bg1"/>
                </a:solidFill>
                <a:latin typeface="+mj-lt"/>
              </a:defRPr>
            </a:lvl1pPr>
          </a:lstStyle>
          <a:p>
            <a:pPr>
              <a:defRPr/>
            </a:pPr>
            <a:r>
              <a:rPr lang="en-US" cap="all"/>
              <a:t>May 21, 20xx</a:t>
            </a:r>
            <a:endParaRPr lang="en-US" cap="all" dirty="0"/>
          </a:p>
        </p:txBody>
      </p:sp>
    </p:spTree>
    <p:extLst>
      <p:ext uri="{BB962C8B-B14F-4D97-AF65-F5344CB8AC3E}">
        <p14:creationId xmlns:p14="http://schemas.microsoft.com/office/powerpoint/2010/main" val="3272142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ur Competition v2">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9172C710-E0AE-4BB2-88CC-99E77C188CA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24C9529-8AA8-4D29-9375-C579768868A4}"/>
              </a:ext>
            </a:extLst>
          </p:cNvPr>
          <p:cNvSpPr>
            <a:spLocks noGrp="1"/>
          </p:cNvSpPr>
          <p:nvPr>
            <p:ph type="title" hasCustomPrompt="1"/>
          </p:nvPr>
        </p:nvSpPr>
        <p:spPr>
          <a:xfrm>
            <a:off x="614107" y="501519"/>
            <a:ext cx="10515600" cy="492025"/>
          </a:xfrm>
          <a:prstGeom prst="rect">
            <a:avLst/>
          </a:prstGeom>
        </p:spPr>
        <p:txBody>
          <a:bodyPr/>
          <a:lstStyle>
            <a:lvl1pPr>
              <a:defRPr sz="2800" cap="all" spc="400" baseline="0">
                <a:solidFill>
                  <a:schemeClr val="bg1"/>
                </a:solidFill>
              </a:defRPr>
            </a:lvl1pPr>
          </a:lstStyle>
          <a:p>
            <a:r>
              <a:rPr lang="en-US" dirty="0"/>
              <a:t>Click to add title</a:t>
            </a:r>
          </a:p>
        </p:txBody>
      </p:sp>
      <p:sp>
        <p:nvSpPr>
          <p:cNvPr id="32" name="Text Placeholder 14">
            <a:extLst>
              <a:ext uri="{FF2B5EF4-FFF2-40B4-BE49-F238E27FC236}">
                <a16:creationId xmlns:a16="http://schemas.microsoft.com/office/drawing/2014/main" id="{68E86424-D329-4314-90E5-3475B98D2DDA}"/>
              </a:ext>
            </a:extLst>
          </p:cNvPr>
          <p:cNvSpPr>
            <a:spLocks noGrp="1"/>
          </p:cNvSpPr>
          <p:nvPr>
            <p:ph type="body" sz="quarter" idx="15" hasCustomPrompt="1"/>
          </p:nvPr>
        </p:nvSpPr>
        <p:spPr>
          <a:xfrm>
            <a:off x="3927206" y="1599947"/>
            <a:ext cx="1706965" cy="492025"/>
          </a:xfrm>
          <a:prstGeom prst="rect">
            <a:avLst/>
          </a:prstGeom>
        </p:spPr>
        <p:txBody>
          <a:bodyPr anchor="ctr"/>
          <a:lstStyle>
            <a:lvl1pPr marL="0" indent="0" algn="ctr">
              <a:lnSpc>
                <a:spcPct val="100000"/>
              </a:lnSpc>
              <a:buNone/>
              <a:defRPr sz="1000" cap="all" spc="200" baseline="0">
                <a:solidFill>
                  <a:schemeClr val="accent6"/>
                </a:solidFill>
                <a:latin typeface="+mj-lt"/>
              </a:defRPr>
            </a:lvl1pPr>
          </a:lstStyle>
          <a:p>
            <a:pPr lvl="0"/>
            <a:r>
              <a:rPr lang="en-US" dirty="0"/>
              <a:t>Click to add name</a:t>
            </a:r>
          </a:p>
        </p:txBody>
      </p:sp>
      <p:sp>
        <p:nvSpPr>
          <p:cNvPr id="40" name="Text Placeholder 14">
            <a:extLst>
              <a:ext uri="{FF2B5EF4-FFF2-40B4-BE49-F238E27FC236}">
                <a16:creationId xmlns:a16="http://schemas.microsoft.com/office/drawing/2014/main" id="{64DB45FF-E618-4122-91A4-A6E4F2B7FCA0}"/>
              </a:ext>
            </a:extLst>
          </p:cNvPr>
          <p:cNvSpPr>
            <a:spLocks noGrp="1"/>
          </p:cNvSpPr>
          <p:nvPr>
            <p:ph type="body" sz="quarter" idx="20" hasCustomPrompt="1"/>
          </p:nvPr>
        </p:nvSpPr>
        <p:spPr>
          <a:xfrm>
            <a:off x="2423421" y="2378452"/>
            <a:ext cx="1183179" cy="492025"/>
          </a:xfrm>
          <a:prstGeom prst="rect">
            <a:avLst/>
          </a:prstGeom>
        </p:spPr>
        <p:txBody>
          <a:bodyPr anchor="ctr"/>
          <a:lstStyle>
            <a:lvl1pPr marL="0" indent="0" algn="ctr">
              <a:lnSpc>
                <a:spcPct val="100000"/>
              </a:lnSpc>
              <a:buNone/>
              <a:defRPr sz="1800" cap="all" spc="200" baseline="0">
                <a:solidFill>
                  <a:schemeClr val="accent3"/>
                </a:solidFill>
                <a:latin typeface="+mj-lt"/>
              </a:defRPr>
            </a:lvl1pPr>
          </a:lstStyle>
          <a:p>
            <a:pPr lvl="0"/>
            <a:r>
              <a:rPr lang="en-US" dirty="0"/>
              <a:t>Click to add name</a:t>
            </a:r>
          </a:p>
        </p:txBody>
      </p:sp>
      <p:sp>
        <p:nvSpPr>
          <p:cNvPr id="54" name="Text Placeholder 14">
            <a:extLst>
              <a:ext uri="{FF2B5EF4-FFF2-40B4-BE49-F238E27FC236}">
                <a16:creationId xmlns:a16="http://schemas.microsoft.com/office/drawing/2014/main" id="{9D03616C-C870-402E-9CD2-D61A8C881CE6}"/>
              </a:ext>
            </a:extLst>
          </p:cNvPr>
          <p:cNvSpPr>
            <a:spLocks noGrp="1"/>
          </p:cNvSpPr>
          <p:nvPr>
            <p:ph type="body" sz="quarter" idx="26" hasCustomPrompt="1"/>
          </p:nvPr>
        </p:nvSpPr>
        <p:spPr>
          <a:xfrm>
            <a:off x="5443586" y="2129182"/>
            <a:ext cx="1706965" cy="1048575"/>
          </a:xfrm>
          <a:prstGeom prst="rect">
            <a:avLst/>
          </a:prstGeom>
        </p:spPr>
        <p:txBody>
          <a:bodyPr anchor="ctr"/>
          <a:lstStyle>
            <a:lvl1pPr marL="0" indent="0" algn="ctr">
              <a:lnSpc>
                <a:spcPct val="100000"/>
              </a:lnSpc>
              <a:buNone/>
              <a:defRPr sz="1600" cap="all" spc="200" baseline="0">
                <a:solidFill>
                  <a:schemeClr val="bg1"/>
                </a:solidFill>
                <a:latin typeface="+mj-lt"/>
              </a:defRPr>
            </a:lvl1pPr>
          </a:lstStyle>
          <a:p>
            <a:pPr lvl="0"/>
            <a:r>
              <a:rPr lang="en-US" dirty="0"/>
              <a:t>Click to add name</a:t>
            </a:r>
          </a:p>
        </p:txBody>
      </p:sp>
      <p:sp>
        <p:nvSpPr>
          <p:cNvPr id="49" name="Text Placeholder 14">
            <a:extLst>
              <a:ext uri="{FF2B5EF4-FFF2-40B4-BE49-F238E27FC236}">
                <a16:creationId xmlns:a16="http://schemas.microsoft.com/office/drawing/2014/main" id="{1EFBBB7D-BA85-47E3-B62F-AA1F2F44FB51}"/>
              </a:ext>
            </a:extLst>
          </p:cNvPr>
          <p:cNvSpPr>
            <a:spLocks noGrp="1"/>
          </p:cNvSpPr>
          <p:nvPr>
            <p:ph type="body" sz="quarter" idx="25" hasCustomPrompt="1"/>
          </p:nvPr>
        </p:nvSpPr>
        <p:spPr>
          <a:xfrm>
            <a:off x="1234399" y="3528829"/>
            <a:ext cx="1209143" cy="492025"/>
          </a:xfrm>
          <a:prstGeom prst="rect">
            <a:avLst/>
          </a:prstGeom>
        </p:spPr>
        <p:txBody>
          <a:bodyPr anchor="ctr"/>
          <a:lstStyle>
            <a:lvl1pPr marL="0" indent="0" algn="ctr">
              <a:lnSpc>
                <a:spcPct val="100000"/>
              </a:lnSpc>
              <a:buNone/>
              <a:defRPr sz="1000" cap="all" spc="200" baseline="0">
                <a:solidFill>
                  <a:schemeClr val="accent6"/>
                </a:solidFill>
                <a:latin typeface="+mj-lt"/>
              </a:defRPr>
            </a:lvl1pPr>
          </a:lstStyle>
          <a:p>
            <a:pPr lvl="0"/>
            <a:r>
              <a:rPr lang="en-US" dirty="0"/>
              <a:t>Click to add name</a:t>
            </a:r>
          </a:p>
        </p:txBody>
      </p:sp>
      <p:sp>
        <p:nvSpPr>
          <p:cNvPr id="38" name="Text Placeholder 14">
            <a:extLst>
              <a:ext uri="{FF2B5EF4-FFF2-40B4-BE49-F238E27FC236}">
                <a16:creationId xmlns:a16="http://schemas.microsoft.com/office/drawing/2014/main" id="{956FCC53-780F-4831-91B6-1F8A24502CB9}"/>
              </a:ext>
            </a:extLst>
          </p:cNvPr>
          <p:cNvSpPr>
            <a:spLocks noGrp="1"/>
          </p:cNvSpPr>
          <p:nvPr>
            <p:ph type="body" sz="quarter" idx="19" hasCustomPrompt="1"/>
          </p:nvPr>
        </p:nvSpPr>
        <p:spPr>
          <a:xfrm>
            <a:off x="7131018" y="3528829"/>
            <a:ext cx="1380681" cy="492025"/>
          </a:xfrm>
          <a:prstGeom prst="rect">
            <a:avLst/>
          </a:prstGeom>
        </p:spPr>
        <p:txBody>
          <a:bodyPr anchor="ctr"/>
          <a:lstStyle>
            <a:lvl1pPr marL="0" indent="0" algn="ctr">
              <a:lnSpc>
                <a:spcPct val="100000"/>
              </a:lnSpc>
              <a:buNone/>
              <a:defRPr sz="1000" cap="all" spc="200" baseline="0">
                <a:solidFill>
                  <a:schemeClr val="accent6"/>
                </a:solidFill>
                <a:latin typeface="+mj-lt"/>
              </a:defRPr>
            </a:lvl1pPr>
          </a:lstStyle>
          <a:p>
            <a:pPr lvl="0"/>
            <a:r>
              <a:rPr lang="en-US" dirty="0"/>
              <a:t>Click to add name</a:t>
            </a:r>
          </a:p>
        </p:txBody>
      </p:sp>
      <p:sp>
        <p:nvSpPr>
          <p:cNvPr id="44" name="Text Placeholder 14">
            <a:extLst>
              <a:ext uri="{FF2B5EF4-FFF2-40B4-BE49-F238E27FC236}">
                <a16:creationId xmlns:a16="http://schemas.microsoft.com/office/drawing/2014/main" id="{5A939BCA-4047-481F-B0C2-85F9AFDDFAFF}"/>
              </a:ext>
            </a:extLst>
          </p:cNvPr>
          <p:cNvSpPr>
            <a:spLocks noGrp="1"/>
          </p:cNvSpPr>
          <p:nvPr>
            <p:ph type="body" sz="quarter" idx="22" hasCustomPrompt="1"/>
          </p:nvPr>
        </p:nvSpPr>
        <p:spPr>
          <a:xfrm>
            <a:off x="1322436" y="4634331"/>
            <a:ext cx="1183179" cy="492025"/>
          </a:xfrm>
          <a:prstGeom prst="rect">
            <a:avLst/>
          </a:prstGeom>
        </p:spPr>
        <p:txBody>
          <a:bodyPr anchor="ctr"/>
          <a:lstStyle>
            <a:lvl1pPr marL="0" indent="0" algn="ctr">
              <a:lnSpc>
                <a:spcPct val="100000"/>
              </a:lnSpc>
              <a:buNone/>
              <a:defRPr sz="1800" cap="all" spc="200" baseline="0">
                <a:solidFill>
                  <a:schemeClr val="accent1">
                    <a:lumMod val="50000"/>
                    <a:lumOff val="50000"/>
                  </a:schemeClr>
                </a:solidFill>
                <a:latin typeface="+mj-lt"/>
              </a:defRPr>
            </a:lvl1pPr>
          </a:lstStyle>
          <a:p>
            <a:pPr lvl="0"/>
            <a:r>
              <a:rPr lang="en-US" dirty="0"/>
              <a:t>Click to add name</a:t>
            </a:r>
          </a:p>
        </p:txBody>
      </p:sp>
      <p:sp>
        <p:nvSpPr>
          <p:cNvPr id="42" name="Text Placeholder 14">
            <a:extLst>
              <a:ext uri="{FF2B5EF4-FFF2-40B4-BE49-F238E27FC236}">
                <a16:creationId xmlns:a16="http://schemas.microsoft.com/office/drawing/2014/main" id="{EEACD572-F95D-4ABE-9CC6-03D3CAF89EBF}"/>
              </a:ext>
            </a:extLst>
          </p:cNvPr>
          <p:cNvSpPr>
            <a:spLocks noGrp="1"/>
          </p:cNvSpPr>
          <p:nvPr>
            <p:ph type="body" sz="quarter" idx="21" hasCustomPrompt="1"/>
          </p:nvPr>
        </p:nvSpPr>
        <p:spPr>
          <a:xfrm>
            <a:off x="2859913" y="4459860"/>
            <a:ext cx="1183179" cy="492025"/>
          </a:xfrm>
          <a:prstGeom prst="rect">
            <a:avLst/>
          </a:prstGeom>
        </p:spPr>
        <p:txBody>
          <a:bodyPr anchor="ctr"/>
          <a:lstStyle>
            <a:lvl1pPr marL="0" indent="0" algn="ctr">
              <a:lnSpc>
                <a:spcPct val="100000"/>
              </a:lnSpc>
              <a:buNone/>
              <a:defRPr sz="1800" cap="all" spc="200" baseline="0">
                <a:solidFill>
                  <a:schemeClr val="accent5"/>
                </a:solidFill>
                <a:latin typeface="+mj-lt"/>
              </a:defRPr>
            </a:lvl1pPr>
          </a:lstStyle>
          <a:p>
            <a:pPr lvl="0"/>
            <a:r>
              <a:rPr lang="en-US" dirty="0"/>
              <a:t>Click to add name</a:t>
            </a:r>
          </a:p>
        </p:txBody>
      </p:sp>
      <p:sp>
        <p:nvSpPr>
          <p:cNvPr id="46" name="Text Placeholder 14">
            <a:extLst>
              <a:ext uri="{FF2B5EF4-FFF2-40B4-BE49-F238E27FC236}">
                <a16:creationId xmlns:a16="http://schemas.microsoft.com/office/drawing/2014/main" id="{F21A51C9-DB80-45BF-8C5D-A0236927289E}"/>
              </a:ext>
            </a:extLst>
          </p:cNvPr>
          <p:cNvSpPr>
            <a:spLocks noGrp="1"/>
          </p:cNvSpPr>
          <p:nvPr>
            <p:ph type="body" sz="quarter" idx="23" hasCustomPrompt="1"/>
          </p:nvPr>
        </p:nvSpPr>
        <p:spPr>
          <a:xfrm>
            <a:off x="5237403" y="4321788"/>
            <a:ext cx="1183179" cy="492025"/>
          </a:xfrm>
          <a:prstGeom prst="rect">
            <a:avLst/>
          </a:prstGeom>
        </p:spPr>
        <p:txBody>
          <a:bodyPr anchor="ctr"/>
          <a:lstStyle>
            <a:lvl1pPr marL="0" indent="0" algn="ctr">
              <a:lnSpc>
                <a:spcPct val="100000"/>
              </a:lnSpc>
              <a:buNone/>
              <a:defRPr sz="1800" cap="all" spc="200" baseline="0">
                <a:solidFill>
                  <a:schemeClr val="accent6">
                    <a:lumMod val="75000"/>
                  </a:schemeClr>
                </a:solidFill>
                <a:latin typeface="+mj-lt"/>
              </a:defRPr>
            </a:lvl1pPr>
          </a:lstStyle>
          <a:p>
            <a:pPr lvl="0"/>
            <a:r>
              <a:rPr lang="en-US" dirty="0"/>
              <a:t>Click to add name</a:t>
            </a:r>
          </a:p>
        </p:txBody>
      </p:sp>
      <p:sp>
        <p:nvSpPr>
          <p:cNvPr id="34" name="Text Placeholder 14">
            <a:extLst>
              <a:ext uri="{FF2B5EF4-FFF2-40B4-BE49-F238E27FC236}">
                <a16:creationId xmlns:a16="http://schemas.microsoft.com/office/drawing/2014/main" id="{AAF01185-D17F-4327-A264-7BA944344077}"/>
              </a:ext>
            </a:extLst>
          </p:cNvPr>
          <p:cNvSpPr>
            <a:spLocks noGrp="1"/>
          </p:cNvSpPr>
          <p:nvPr>
            <p:ph type="body" sz="quarter" idx="17" hasCustomPrompt="1"/>
          </p:nvPr>
        </p:nvSpPr>
        <p:spPr>
          <a:xfrm>
            <a:off x="3927206" y="5468790"/>
            <a:ext cx="1706965" cy="492025"/>
          </a:xfrm>
          <a:prstGeom prst="rect">
            <a:avLst/>
          </a:prstGeom>
        </p:spPr>
        <p:txBody>
          <a:bodyPr anchor="ctr"/>
          <a:lstStyle>
            <a:lvl1pPr marL="0" indent="0" algn="ctr">
              <a:lnSpc>
                <a:spcPct val="100000"/>
              </a:lnSpc>
              <a:buNone/>
              <a:defRPr sz="1000" cap="all" spc="200" baseline="0">
                <a:solidFill>
                  <a:schemeClr val="accent6"/>
                </a:solidFill>
                <a:latin typeface="+mj-lt"/>
              </a:defRPr>
            </a:lvl1pPr>
          </a:lstStyle>
          <a:p>
            <a:pPr lvl="0"/>
            <a:r>
              <a:rPr lang="en-US" dirty="0"/>
              <a:t>Click to add name</a:t>
            </a:r>
          </a:p>
        </p:txBody>
      </p:sp>
      <p:sp>
        <p:nvSpPr>
          <p:cNvPr id="48" name="Text Placeholder 14">
            <a:extLst>
              <a:ext uri="{FF2B5EF4-FFF2-40B4-BE49-F238E27FC236}">
                <a16:creationId xmlns:a16="http://schemas.microsoft.com/office/drawing/2014/main" id="{0F026DA0-6868-4098-AA73-18F8CB275090}"/>
              </a:ext>
            </a:extLst>
          </p:cNvPr>
          <p:cNvSpPr>
            <a:spLocks noGrp="1"/>
          </p:cNvSpPr>
          <p:nvPr>
            <p:ph type="body" sz="quarter" idx="24" hasCustomPrompt="1"/>
          </p:nvPr>
        </p:nvSpPr>
        <p:spPr>
          <a:xfrm>
            <a:off x="6486546" y="5195673"/>
            <a:ext cx="1183179" cy="492025"/>
          </a:xfrm>
          <a:prstGeom prst="rect">
            <a:avLst/>
          </a:prstGeom>
        </p:spPr>
        <p:txBody>
          <a:bodyPr anchor="ctr"/>
          <a:lstStyle>
            <a:lvl1pPr marL="0" indent="0" algn="ctr">
              <a:lnSpc>
                <a:spcPct val="100000"/>
              </a:lnSpc>
              <a:buNone/>
              <a:defRPr sz="1800" cap="all" spc="200" baseline="0">
                <a:solidFill>
                  <a:schemeClr val="bg1">
                    <a:lumMod val="75000"/>
                  </a:schemeClr>
                </a:solidFill>
                <a:latin typeface="+mj-lt"/>
              </a:defRPr>
            </a:lvl1pPr>
          </a:lstStyle>
          <a:p>
            <a:pPr lvl="0"/>
            <a:r>
              <a:rPr lang="en-US" dirty="0"/>
              <a:t>Click to add name</a:t>
            </a:r>
          </a:p>
        </p:txBody>
      </p:sp>
      <p:cxnSp>
        <p:nvCxnSpPr>
          <p:cNvPr id="17" name="Straight Connector 16">
            <a:extLst>
              <a:ext uri="{FF2B5EF4-FFF2-40B4-BE49-F238E27FC236}">
                <a16:creationId xmlns:a16="http://schemas.microsoft.com/office/drawing/2014/main" id="{C6886378-0368-485F-8D6E-3C9CB4C63C1F}"/>
              </a:ext>
              <a:ext uri="{C183D7F6-B498-43B3-948B-1728B52AA6E4}">
                <adec:decorative xmlns:adec="http://schemas.microsoft.com/office/drawing/2017/decorative" val="1"/>
              </a:ext>
            </a:extLst>
          </p:cNvPr>
          <p:cNvCxnSpPr>
            <a:cxnSpLocks/>
          </p:cNvCxnSpPr>
          <p:nvPr userDrawn="1"/>
        </p:nvCxnSpPr>
        <p:spPr>
          <a:xfrm>
            <a:off x="2447369" y="3774842"/>
            <a:ext cx="4683649"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58EB2C4E-9EF3-4CC7-9BDE-ED5598CCBF65}"/>
              </a:ext>
              <a:ext uri="{C183D7F6-B498-43B3-948B-1728B52AA6E4}">
                <adec:decorative xmlns:adec="http://schemas.microsoft.com/office/drawing/2017/decorative" val="1"/>
              </a:ext>
            </a:extLst>
          </p:cNvPr>
          <p:cNvCxnSpPr>
            <a:cxnSpLocks/>
          </p:cNvCxnSpPr>
          <p:nvPr userDrawn="1"/>
        </p:nvCxnSpPr>
        <p:spPr>
          <a:xfrm flipV="1">
            <a:off x="4780689" y="2091972"/>
            <a:ext cx="4678" cy="337681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1" name="Footer Placeholder 15">
            <a:extLst>
              <a:ext uri="{FF2B5EF4-FFF2-40B4-BE49-F238E27FC236}">
                <a16:creationId xmlns:a16="http://schemas.microsoft.com/office/drawing/2014/main" id="{95A4BAFB-A1C5-4E01-9E16-ED02AADB1FA5}"/>
              </a:ext>
            </a:extLst>
          </p:cNvPr>
          <p:cNvSpPr>
            <a:spLocks noGrp="1"/>
          </p:cNvSpPr>
          <p:nvPr>
            <p:ph type="ftr" sz="quarter" idx="3"/>
          </p:nvPr>
        </p:nvSpPr>
        <p:spPr>
          <a:xfrm rot="5400000">
            <a:off x="10541127" y="1408176"/>
            <a:ext cx="2770499" cy="365125"/>
          </a:xfrm>
          <a:prstGeom prst="rect">
            <a:avLst/>
          </a:prstGeom>
        </p:spPr>
        <p:txBody>
          <a:bodyPr anchor="ctr"/>
          <a:lstStyle>
            <a:lvl1pPr algn="r">
              <a:defRPr sz="900" cap="all" spc="400" baseline="0">
                <a:solidFill>
                  <a:schemeClr val="bg1"/>
                </a:solidFill>
                <a:effectLst>
                  <a:outerShdw blurRad="38100" dist="38100" dir="2700000" algn="tl">
                    <a:srgbClr val="000000">
                      <a:alpha val="43137"/>
                    </a:srgbClr>
                  </a:outerShdw>
                </a:effectLst>
                <a:latin typeface="+mj-lt"/>
              </a:defRPr>
            </a:lvl1pPr>
          </a:lstStyle>
          <a:p>
            <a:r>
              <a:rPr lang="en-US" dirty="0"/>
              <a:t>PRESENTATION TITLE</a:t>
            </a:r>
          </a:p>
        </p:txBody>
      </p:sp>
      <p:sp>
        <p:nvSpPr>
          <p:cNvPr id="22" name="Slide Number Placeholder 16">
            <a:extLst>
              <a:ext uri="{FF2B5EF4-FFF2-40B4-BE49-F238E27FC236}">
                <a16:creationId xmlns:a16="http://schemas.microsoft.com/office/drawing/2014/main" id="{D2409207-E360-4301-9134-4DA109683DDC}"/>
              </a:ext>
            </a:extLst>
          </p:cNvPr>
          <p:cNvSpPr>
            <a:spLocks noGrp="1"/>
          </p:cNvSpPr>
          <p:nvPr>
            <p:ph type="sldNum" sz="quarter" idx="4"/>
          </p:nvPr>
        </p:nvSpPr>
        <p:spPr>
          <a:xfrm>
            <a:off x="11519019" y="3164804"/>
            <a:ext cx="545911" cy="580029"/>
          </a:xfrm>
          <a:prstGeom prst="rect">
            <a:avLst/>
          </a:prstGeom>
        </p:spPr>
        <p:txBody>
          <a:bodyPr anchor="ctr"/>
          <a:lstStyle>
            <a:lvl1pPr algn="r">
              <a:defRPr sz="1600">
                <a:solidFill>
                  <a:schemeClr val="accent1"/>
                </a:solidFill>
                <a:effectLst>
                  <a:outerShdw blurRad="38100" dist="38100" dir="2700000" algn="tl">
                    <a:srgbClr val="000000">
                      <a:alpha val="43137"/>
                    </a:srgbClr>
                  </a:outerShdw>
                </a:effectLst>
                <a:latin typeface="+mn-lt"/>
              </a:defRPr>
            </a:lvl1pPr>
          </a:lstStyle>
          <a:p>
            <a:pPr>
              <a:defRPr/>
            </a:pPr>
            <a:fld id="{8D1FC6F8-0BCD-47E9-9C64-690771D9C143}" type="slidenum">
              <a:rPr lang="en-US" smtClean="0"/>
              <a:pPr>
                <a:defRPr/>
              </a:pPr>
              <a:t>‹#›</a:t>
            </a:fld>
            <a:endParaRPr lang="en-US" dirty="0"/>
          </a:p>
        </p:txBody>
      </p:sp>
      <p:sp>
        <p:nvSpPr>
          <p:cNvPr id="23" name="Date Placeholder 14">
            <a:extLst>
              <a:ext uri="{FF2B5EF4-FFF2-40B4-BE49-F238E27FC236}">
                <a16:creationId xmlns:a16="http://schemas.microsoft.com/office/drawing/2014/main" id="{F78AA50C-2DC6-46C5-B2CE-FB29A305F81D}"/>
              </a:ext>
            </a:extLst>
          </p:cNvPr>
          <p:cNvSpPr>
            <a:spLocks noGrp="1"/>
          </p:cNvSpPr>
          <p:nvPr>
            <p:ph type="dt" sz="half" idx="2"/>
          </p:nvPr>
        </p:nvSpPr>
        <p:spPr>
          <a:xfrm rot="5400000">
            <a:off x="10595991" y="5074920"/>
            <a:ext cx="2647667" cy="365125"/>
          </a:xfrm>
          <a:prstGeom prst="rect">
            <a:avLst/>
          </a:prstGeom>
        </p:spPr>
        <p:txBody>
          <a:bodyPr anchor="ctr"/>
          <a:lstStyle>
            <a:lvl1pPr>
              <a:defRPr sz="900" spc="400" baseline="0">
                <a:solidFill>
                  <a:schemeClr val="bg1"/>
                </a:solidFill>
                <a:effectLst>
                  <a:outerShdw blurRad="38100" dist="38100" dir="2700000" algn="tl">
                    <a:srgbClr val="000000">
                      <a:alpha val="43137"/>
                    </a:srgbClr>
                  </a:outerShdw>
                </a:effectLst>
                <a:latin typeface="+mj-lt"/>
              </a:defRPr>
            </a:lvl1pPr>
          </a:lstStyle>
          <a:p>
            <a:pPr>
              <a:defRPr/>
            </a:pPr>
            <a:r>
              <a:rPr lang="en-US" cap="all"/>
              <a:t>May 21, 20xx</a:t>
            </a:r>
            <a:endParaRPr lang="en-US" cap="all" dirty="0"/>
          </a:p>
        </p:txBody>
      </p:sp>
    </p:spTree>
    <p:extLst>
      <p:ext uri="{BB962C8B-B14F-4D97-AF65-F5344CB8AC3E}">
        <p14:creationId xmlns:p14="http://schemas.microsoft.com/office/powerpoint/2010/main" val="27945453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owth Strategy">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FEDCC43F-6D79-4D9A-A842-74287B40D33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3371"/>
            <a:ext cx="12192000" cy="6858000"/>
          </a:xfrm>
          <a:prstGeom prst="rect">
            <a:avLst/>
          </a:prstGeom>
        </p:spPr>
      </p:pic>
      <p:sp>
        <p:nvSpPr>
          <p:cNvPr id="3" name="Title 2">
            <a:extLst>
              <a:ext uri="{FF2B5EF4-FFF2-40B4-BE49-F238E27FC236}">
                <a16:creationId xmlns:a16="http://schemas.microsoft.com/office/drawing/2014/main" id="{A8255D77-6260-4F8F-86E3-D0AAF36FA403}"/>
              </a:ext>
            </a:extLst>
          </p:cNvPr>
          <p:cNvSpPr>
            <a:spLocks noGrp="1"/>
          </p:cNvSpPr>
          <p:nvPr>
            <p:ph type="title" hasCustomPrompt="1"/>
          </p:nvPr>
        </p:nvSpPr>
        <p:spPr>
          <a:xfrm>
            <a:off x="3294345" y="1158710"/>
            <a:ext cx="5611660" cy="677782"/>
          </a:xfrm>
          <a:prstGeom prst="rect">
            <a:avLst/>
          </a:prstGeom>
        </p:spPr>
        <p:txBody>
          <a:bodyPr anchor="b"/>
          <a:lstStyle>
            <a:lvl1pPr algn="ctr">
              <a:defRPr sz="2800" cap="all" spc="400" baseline="0">
                <a:solidFill>
                  <a:schemeClr val="bg1"/>
                </a:solidFill>
              </a:defRPr>
            </a:lvl1pPr>
          </a:lstStyle>
          <a:p>
            <a:r>
              <a:rPr lang="en-US" dirty="0"/>
              <a:t>Click to add title</a:t>
            </a:r>
          </a:p>
        </p:txBody>
      </p:sp>
      <p:sp>
        <p:nvSpPr>
          <p:cNvPr id="8" name="Text Placeholder 14">
            <a:extLst>
              <a:ext uri="{FF2B5EF4-FFF2-40B4-BE49-F238E27FC236}">
                <a16:creationId xmlns:a16="http://schemas.microsoft.com/office/drawing/2014/main" id="{5C91A828-665B-4FC2-950E-370DF47348CE}"/>
              </a:ext>
            </a:extLst>
          </p:cNvPr>
          <p:cNvSpPr>
            <a:spLocks noGrp="1"/>
          </p:cNvSpPr>
          <p:nvPr>
            <p:ph type="body" sz="quarter" idx="19" hasCustomPrompt="1"/>
          </p:nvPr>
        </p:nvSpPr>
        <p:spPr>
          <a:xfrm>
            <a:off x="3519730" y="1836492"/>
            <a:ext cx="5152539" cy="718457"/>
          </a:xfrm>
          <a:prstGeom prst="rect">
            <a:avLst/>
          </a:prstGeom>
        </p:spPr>
        <p:txBody>
          <a:bodyPr/>
          <a:lstStyle>
            <a:lvl1pPr marL="0" indent="0" algn="ctr">
              <a:buNone/>
              <a:defRPr sz="1800" cap="none" spc="200" baseline="0">
                <a:solidFill>
                  <a:schemeClr val="bg1"/>
                </a:solidFill>
                <a:latin typeface="+mn-lt"/>
              </a:defRPr>
            </a:lvl1pPr>
          </a:lstStyle>
          <a:p>
            <a:pPr lvl="0"/>
            <a:r>
              <a:rPr lang="en-US" dirty="0"/>
              <a:t>Add subtitle</a:t>
            </a:r>
          </a:p>
        </p:txBody>
      </p:sp>
      <p:sp>
        <p:nvSpPr>
          <p:cNvPr id="10" name="Text Placeholder 14">
            <a:extLst>
              <a:ext uri="{FF2B5EF4-FFF2-40B4-BE49-F238E27FC236}">
                <a16:creationId xmlns:a16="http://schemas.microsoft.com/office/drawing/2014/main" id="{0BE18AA7-27E7-4763-A428-079E43A450DA}"/>
              </a:ext>
            </a:extLst>
          </p:cNvPr>
          <p:cNvSpPr>
            <a:spLocks noGrp="1"/>
          </p:cNvSpPr>
          <p:nvPr>
            <p:ph type="body" sz="quarter" idx="26" hasCustomPrompt="1"/>
          </p:nvPr>
        </p:nvSpPr>
        <p:spPr>
          <a:xfrm>
            <a:off x="1833290" y="3262556"/>
            <a:ext cx="1706965" cy="1048575"/>
          </a:xfrm>
          <a:prstGeom prst="rect">
            <a:avLst/>
          </a:prstGeom>
        </p:spPr>
        <p:txBody>
          <a:bodyPr anchor="ctr"/>
          <a:lstStyle>
            <a:lvl1pPr marL="0" indent="0" algn="ctr">
              <a:lnSpc>
                <a:spcPct val="100000"/>
              </a:lnSpc>
              <a:buNone/>
              <a:defRPr sz="1600" cap="all" spc="200" baseline="0">
                <a:solidFill>
                  <a:schemeClr val="accent6"/>
                </a:solidFill>
                <a:latin typeface="+mj-lt"/>
              </a:defRPr>
            </a:lvl1pPr>
          </a:lstStyle>
          <a:p>
            <a:pPr lvl="0"/>
            <a:r>
              <a:rPr lang="en-US" dirty="0"/>
              <a:t>Click to add name</a:t>
            </a:r>
          </a:p>
        </p:txBody>
      </p:sp>
      <p:sp>
        <p:nvSpPr>
          <p:cNvPr id="17" name="Text Placeholder 14">
            <a:extLst>
              <a:ext uri="{FF2B5EF4-FFF2-40B4-BE49-F238E27FC236}">
                <a16:creationId xmlns:a16="http://schemas.microsoft.com/office/drawing/2014/main" id="{6ED488B3-3B38-4DE8-8789-E9C406DB6525}"/>
              </a:ext>
            </a:extLst>
          </p:cNvPr>
          <p:cNvSpPr>
            <a:spLocks noGrp="1"/>
          </p:cNvSpPr>
          <p:nvPr>
            <p:ph type="body" sz="quarter" idx="27" hasCustomPrompt="1"/>
          </p:nvPr>
        </p:nvSpPr>
        <p:spPr>
          <a:xfrm>
            <a:off x="5053332" y="3262556"/>
            <a:ext cx="1706965" cy="1048575"/>
          </a:xfrm>
          <a:prstGeom prst="rect">
            <a:avLst/>
          </a:prstGeom>
        </p:spPr>
        <p:txBody>
          <a:bodyPr anchor="ctr"/>
          <a:lstStyle>
            <a:lvl1pPr marL="0" indent="0" algn="ctr">
              <a:lnSpc>
                <a:spcPct val="100000"/>
              </a:lnSpc>
              <a:buNone/>
              <a:defRPr sz="1600" cap="all" spc="200" baseline="0">
                <a:solidFill>
                  <a:schemeClr val="accent6"/>
                </a:solidFill>
                <a:latin typeface="+mj-lt"/>
              </a:defRPr>
            </a:lvl1pPr>
          </a:lstStyle>
          <a:p>
            <a:pPr lvl="0"/>
            <a:r>
              <a:rPr lang="en-US" dirty="0"/>
              <a:t>Click to add name</a:t>
            </a:r>
          </a:p>
        </p:txBody>
      </p:sp>
      <p:sp>
        <p:nvSpPr>
          <p:cNvPr id="19" name="Text Placeholder 14">
            <a:extLst>
              <a:ext uri="{FF2B5EF4-FFF2-40B4-BE49-F238E27FC236}">
                <a16:creationId xmlns:a16="http://schemas.microsoft.com/office/drawing/2014/main" id="{5717E8AA-E5DC-43D1-BED9-1A8F554EB61F}"/>
              </a:ext>
            </a:extLst>
          </p:cNvPr>
          <p:cNvSpPr>
            <a:spLocks noGrp="1"/>
          </p:cNvSpPr>
          <p:nvPr>
            <p:ph type="body" sz="quarter" idx="28" hasCustomPrompt="1"/>
          </p:nvPr>
        </p:nvSpPr>
        <p:spPr>
          <a:xfrm>
            <a:off x="8197008" y="3262556"/>
            <a:ext cx="1706965" cy="1048575"/>
          </a:xfrm>
          <a:prstGeom prst="rect">
            <a:avLst/>
          </a:prstGeom>
        </p:spPr>
        <p:txBody>
          <a:bodyPr anchor="ctr"/>
          <a:lstStyle>
            <a:lvl1pPr marL="0" indent="0" algn="ctr">
              <a:lnSpc>
                <a:spcPct val="100000"/>
              </a:lnSpc>
              <a:buNone/>
              <a:defRPr sz="1600" cap="all" spc="200" baseline="0">
                <a:solidFill>
                  <a:schemeClr val="accent6"/>
                </a:solidFill>
                <a:latin typeface="+mj-lt"/>
              </a:defRPr>
            </a:lvl1pPr>
          </a:lstStyle>
          <a:p>
            <a:pPr lvl="0"/>
            <a:r>
              <a:rPr lang="en-US" dirty="0"/>
              <a:t>Click to add name</a:t>
            </a:r>
          </a:p>
        </p:txBody>
      </p:sp>
      <p:sp>
        <p:nvSpPr>
          <p:cNvPr id="20" name="Text Placeholder 14">
            <a:extLst>
              <a:ext uri="{FF2B5EF4-FFF2-40B4-BE49-F238E27FC236}">
                <a16:creationId xmlns:a16="http://schemas.microsoft.com/office/drawing/2014/main" id="{83A9D178-AD0E-4E87-97B3-88B79A533B1B}"/>
              </a:ext>
            </a:extLst>
          </p:cNvPr>
          <p:cNvSpPr>
            <a:spLocks noGrp="1"/>
          </p:cNvSpPr>
          <p:nvPr>
            <p:ph type="body" sz="quarter" idx="13" hasCustomPrompt="1"/>
          </p:nvPr>
        </p:nvSpPr>
        <p:spPr>
          <a:xfrm>
            <a:off x="1462028" y="4704557"/>
            <a:ext cx="2431015" cy="1148945"/>
          </a:xfrm>
          <a:prstGeom prst="rect">
            <a:avLst/>
          </a:prstGeom>
        </p:spPr>
        <p:txBody>
          <a:bodyPr/>
          <a:lstStyle>
            <a:lvl1pPr marL="0" indent="0" algn="ctr">
              <a:lnSpc>
                <a:spcPct val="125000"/>
              </a:lnSpc>
              <a:spcBef>
                <a:spcPts val="0"/>
              </a:spcBef>
              <a:buNone/>
              <a:defRPr sz="1400" cap="none" spc="0" baseline="0">
                <a:solidFill>
                  <a:schemeClr val="bg1"/>
                </a:solidFill>
                <a:latin typeface="+mn-lt"/>
              </a:defRPr>
            </a:lvl1pPr>
          </a:lstStyle>
          <a:p>
            <a:pPr lvl="0"/>
            <a:r>
              <a:rPr lang="en-US" dirty="0"/>
              <a:t>Click to add text</a:t>
            </a:r>
          </a:p>
        </p:txBody>
      </p:sp>
      <p:sp>
        <p:nvSpPr>
          <p:cNvPr id="21" name="Text Placeholder 14">
            <a:extLst>
              <a:ext uri="{FF2B5EF4-FFF2-40B4-BE49-F238E27FC236}">
                <a16:creationId xmlns:a16="http://schemas.microsoft.com/office/drawing/2014/main" id="{BF8B39EE-8EB7-4880-A9FE-9F98D23984F3}"/>
              </a:ext>
            </a:extLst>
          </p:cNvPr>
          <p:cNvSpPr>
            <a:spLocks noGrp="1"/>
          </p:cNvSpPr>
          <p:nvPr>
            <p:ph type="body" sz="quarter" idx="29" hasCustomPrompt="1"/>
          </p:nvPr>
        </p:nvSpPr>
        <p:spPr>
          <a:xfrm>
            <a:off x="4691306" y="4704558"/>
            <a:ext cx="2431015" cy="1148945"/>
          </a:xfrm>
          <a:prstGeom prst="rect">
            <a:avLst/>
          </a:prstGeom>
        </p:spPr>
        <p:txBody>
          <a:bodyPr/>
          <a:lstStyle>
            <a:lvl1pPr marL="0" indent="0" algn="ctr">
              <a:lnSpc>
                <a:spcPct val="125000"/>
              </a:lnSpc>
              <a:spcBef>
                <a:spcPts val="0"/>
              </a:spcBef>
              <a:buNone/>
              <a:defRPr sz="1400" cap="none" spc="0" baseline="0">
                <a:solidFill>
                  <a:schemeClr val="bg1"/>
                </a:solidFill>
                <a:latin typeface="+mn-lt"/>
              </a:defRPr>
            </a:lvl1pPr>
          </a:lstStyle>
          <a:p>
            <a:pPr lvl="0"/>
            <a:r>
              <a:rPr lang="en-US" dirty="0"/>
              <a:t>Click to add text</a:t>
            </a:r>
          </a:p>
        </p:txBody>
      </p:sp>
      <p:sp>
        <p:nvSpPr>
          <p:cNvPr id="22" name="Text Placeholder 14">
            <a:extLst>
              <a:ext uri="{FF2B5EF4-FFF2-40B4-BE49-F238E27FC236}">
                <a16:creationId xmlns:a16="http://schemas.microsoft.com/office/drawing/2014/main" id="{C74686F1-FD3B-4529-9DBC-C6E34312C5CF}"/>
              </a:ext>
            </a:extLst>
          </p:cNvPr>
          <p:cNvSpPr>
            <a:spLocks noGrp="1"/>
          </p:cNvSpPr>
          <p:nvPr>
            <p:ph type="body" sz="quarter" idx="30" hasCustomPrompt="1"/>
          </p:nvPr>
        </p:nvSpPr>
        <p:spPr>
          <a:xfrm>
            <a:off x="7834982" y="4704557"/>
            <a:ext cx="2431015" cy="1148945"/>
          </a:xfrm>
          <a:prstGeom prst="rect">
            <a:avLst/>
          </a:prstGeom>
        </p:spPr>
        <p:txBody>
          <a:bodyPr/>
          <a:lstStyle>
            <a:lvl1pPr marL="0" indent="0" algn="ctr">
              <a:lnSpc>
                <a:spcPct val="125000"/>
              </a:lnSpc>
              <a:spcBef>
                <a:spcPts val="0"/>
              </a:spcBef>
              <a:buNone/>
              <a:defRPr sz="1400" cap="none" spc="0" baseline="0">
                <a:solidFill>
                  <a:schemeClr val="bg1"/>
                </a:solidFill>
                <a:latin typeface="+mn-lt"/>
              </a:defRPr>
            </a:lvl1pPr>
          </a:lstStyle>
          <a:p>
            <a:pPr lvl="0"/>
            <a:r>
              <a:rPr lang="en-US" dirty="0"/>
              <a:t>Click to add text</a:t>
            </a:r>
          </a:p>
        </p:txBody>
      </p:sp>
      <p:sp>
        <p:nvSpPr>
          <p:cNvPr id="12" name="Footer Placeholder 15">
            <a:extLst>
              <a:ext uri="{FF2B5EF4-FFF2-40B4-BE49-F238E27FC236}">
                <a16:creationId xmlns:a16="http://schemas.microsoft.com/office/drawing/2014/main" id="{0A8B5FF2-6B96-4FE7-A6ED-0C89D74FAD0E}"/>
              </a:ext>
            </a:extLst>
          </p:cNvPr>
          <p:cNvSpPr>
            <a:spLocks noGrp="1"/>
          </p:cNvSpPr>
          <p:nvPr>
            <p:ph type="ftr" sz="quarter" idx="3"/>
          </p:nvPr>
        </p:nvSpPr>
        <p:spPr>
          <a:xfrm rot="5400000">
            <a:off x="10541127" y="1408176"/>
            <a:ext cx="2770499" cy="365125"/>
          </a:xfrm>
          <a:prstGeom prst="rect">
            <a:avLst/>
          </a:prstGeom>
        </p:spPr>
        <p:txBody>
          <a:bodyPr anchor="ctr"/>
          <a:lstStyle>
            <a:lvl1pPr algn="r">
              <a:defRPr sz="900" cap="all" spc="400" baseline="0">
                <a:solidFill>
                  <a:schemeClr val="bg1"/>
                </a:solidFill>
                <a:latin typeface="+mj-lt"/>
              </a:defRPr>
            </a:lvl1pPr>
          </a:lstStyle>
          <a:p>
            <a:r>
              <a:rPr lang="en-US" dirty="0"/>
              <a:t>PRESENTATION TITLE</a:t>
            </a:r>
          </a:p>
        </p:txBody>
      </p:sp>
      <p:sp>
        <p:nvSpPr>
          <p:cNvPr id="13" name="Slide Number Placeholder 16">
            <a:extLst>
              <a:ext uri="{FF2B5EF4-FFF2-40B4-BE49-F238E27FC236}">
                <a16:creationId xmlns:a16="http://schemas.microsoft.com/office/drawing/2014/main" id="{B8BB57A8-7823-42A3-BA84-96690BFFDC36}"/>
              </a:ext>
            </a:extLst>
          </p:cNvPr>
          <p:cNvSpPr>
            <a:spLocks noGrp="1"/>
          </p:cNvSpPr>
          <p:nvPr>
            <p:ph type="sldNum" sz="quarter" idx="4"/>
          </p:nvPr>
        </p:nvSpPr>
        <p:spPr>
          <a:xfrm>
            <a:off x="11519019" y="3164804"/>
            <a:ext cx="545911" cy="580029"/>
          </a:xfrm>
          <a:prstGeom prst="rect">
            <a:avLst/>
          </a:prstGeom>
        </p:spPr>
        <p:txBody>
          <a:bodyPr anchor="ctr"/>
          <a:lstStyle>
            <a:lvl1pPr algn="r">
              <a:defRPr sz="1600">
                <a:solidFill>
                  <a:schemeClr val="accent6"/>
                </a:solidFill>
                <a:latin typeface="+mn-lt"/>
              </a:defRPr>
            </a:lvl1pPr>
          </a:lstStyle>
          <a:p>
            <a:pPr>
              <a:defRPr/>
            </a:pPr>
            <a:fld id="{8D1FC6F8-0BCD-47E9-9C64-690771D9C143}" type="slidenum">
              <a:rPr lang="en-US" smtClean="0"/>
              <a:pPr>
                <a:defRPr/>
              </a:pPr>
              <a:t>‹#›</a:t>
            </a:fld>
            <a:endParaRPr lang="en-US" dirty="0"/>
          </a:p>
        </p:txBody>
      </p:sp>
      <p:sp>
        <p:nvSpPr>
          <p:cNvPr id="14" name="Date Placeholder 14">
            <a:extLst>
              <a:ext uri="{FF2B5EF4-FFF2-40B4-BE49-F238E27FC236}">
                <a16:creationId xmlns:a16="http://schemas.microsoft.com/office/drawing/2014/main" id="{902A41BF-FE61-48B9-A0B1-94AAB15381BA}"/>
              </a:ext>
            </a:extLst>
          </p:cNvPr>
          <p:cNvSpPr>
            <a:spLocks noGrp="1"/>
          </p:cNvSpPr>
          <p:nvPr>
            <p:ph type="dt" sz="half" idx="2"/>
          </p:nvPr>
        </p:nvSpPr>
        <p:spPr>
          <a:xfrm rot="5400000">
            <a:off x="10595991" y="5074920"/>
            <a:ext cx="2647667" cy="365125"/>
          </a:xfrm>
          <a:prstGeom prst="rect">
            <a:avLst/>
          </a:prstGeom>
        </p:spPr>
        <p:txBody>
          <a:bodyPr anchor="ctr"/>
          <a:lstStyle>
            <a:lvl1pPr>
              <a:defRPr sz="900" spc="400" baseline="0">
                <a:solidFill>
                  <a:schemeClr val="bg1"/>
                </a:solidFill>
                <a:latin typeface="+mj-lt"/>
              </a:defRPr>
            </a:lvl1pPr>
          </a:lstStyle>
          <a:p>
            <a:pPr>
              <a:defRPr/>
            </a:pPr>
            <a:r>
              <a:rPr lang="en-US" cap="all"/>
              <a:t>May 21, 20xx</a:t>
            </a:r>
            <a:endParaRPr lang="en-US" cap="all" dirty="0"/>
          </a:p>
        </p:txBody>
      </p:sp>
    </p:spTree>
    <p:extLst>
      <p:ext uri="{BB962C8B-B14F-4D97-AF65-F5344CB8AC3E}">
        <p14:creationId xmlns:p14="http://schemas.microsoft.com/office/powerpoint/2010/main" val="8587067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action">
    <p:spTree>
      <p:nvGrpSpPr>
        <p:cNvPr id="1" name=""/>
        <p:cNvGrpSpPr/>
        <p:nvPr/>
      </p:nvGrpSpPr>
      <p:grpSpPr>
        <a:xfrm>
          <a:off x="0" y="0"/>
          <a:ext cx="0" cy="0"/>
          <a:chOff x="0" y="0"/>
          <a:chExt cx="0" cy="0"/>
        </a:xfrm>
      </p:grpSpPr>
      <p:pic>
        <p:nvPicPr>
          <p:cNvPr id="36" name="Graphic 35">
            <a:extLst>
              <a:ext uri="{FF2B5EF4-FFF2-40B4-BE49-F238E27FC236}">
                <a16:creationId xmlns:a16="http://schemas.microsoft.com/office/drawing/2014/main" id="{41C2529C-151F-488B-A358-D60A3D5521D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3371"/>
            <a:ext cx="12192000" cy="6858000"/>
          </a:xfrm>
          <a:prstGeom prst="rect">
            <a:avLst/>
          </a:prstGeom>
        </p:spPr>
      </p:pic>
      <p:sp>
        <p:nvSpPr>
          <p:cNvPr id="2" name="Title 1">
            <a:extLst>
              <a:ext uri="{FF2B5EF4-FFF2-40B4-BE49-F238E27FC236}">
                <a16:creationId xmlns:a16="http://schemas.microsoft.com/office/drawing/2014/main" id="{53E2EB21-CF4E-4578-820A-EACF488B1712}"/>
              </a:ext>
            </a:extLst>
          </p:cNvPr>
          <p:cNvSpPr>
            <a:spLocks noGrp="1"/>
          </p:cNvSpPr>
          <p:nvPr>
            <p:ph type="title" hasCustomPrompt="1"/>
          </p:nvPr>
        </p:nvSpPr>
        <p:spPr>
          <a:xfrm>
            <a:off x="3356975" y="1144939"/>
            <a:ext cx="5473874" cy="687833"/>
          </a:xfrm>
          <a:prstGeom prst="rect">
            <a:avLst/>
          </a:prstGeom>
        </p:spPr>
        <p:txBody>
          <a:bodyPr anchor="b"/>
          <a:lstStyle>
            <a:lvl1pPr algn="ctr">
              <a:defRPr sz="2800" cap="all" spc="400" baseline="0">
                <a:solidFill>
                  <a:schemeClr val="bg1"/>
                </a:solidFill>
              </a:defRPr>
            </a:lvl1pPr>
          </a:lstStyle>
          <a:p>
            <a:r>
              <a:rPr lang="en-US" dirty="0"/>
              <a:t>Click to add title</a:t>
            </a:r>
          </a:p>
        </p:txBody>
      </p:sp>
      <p:sp>
        <p:nvSpPr>
          <p:cNvPr id="10" name="Text Placeholder 14">
            <a:extLst>
              <a:ext uri="{FF2B5EF4-FFF2-40B4-BE49-F238E27FC236}">
                <a16:creationId xmlns:a16="http://schemas.microsoft.com/office/drawing/2014/main" id="{7F450FCB-3FE4-489F-A4BA-4BF492C226C5}"/>
              </a:ext>
            </a:extLst>
          </p:cNvPr>
          <p:cNvSpPr>
            <a:spLocks noGrp="1"/>
          </p:cNvSpPr>
          <p:nvPr>
            <p:ph type="body" sz="quarter" idx="19" hasCustomPrompt="1"/>
          </p:nvPr>
        </p:nvSpPr>
        <p:spPr>
          <a:xfrm>
            <a:off x="3519730" y="1836492"/>
            <a:ext cx="5152539" cy="718457"/>
          </a:xfrm>
          <a:prstGeom prst="rect">
            <a:avLst/>
          </a:prstGeom>
        </p:spPr>
        <p:txBody>
          <a:bodyPr/>
          <a:lstStyle>
            <a:lvl1pPr marL="0" indent="0" algn="ctr">
              <a:buNone/>
              <a:defRPr sz="1800" cap="none" spc="200" baseline="0">
                <a:solidFill>
                  <a:schemeClr val="bg1"/>
                </a:solidFill>
                <a:latin typeface="+mn-lt"/>
              </a:defRPr>
            </a:lvl1pPr>
          </a:lstStyle>
          <a:p>
            <a:pPr lvl="0"/>
            <a:r>
              <a:rPr lang="en-US" dirty="0"/>
              <a:t>Add subtitle</a:t>
            </a:r>
          </a:p>
        </p:txBody>
      </p:sp>
      <p:sp>
        <p:nvSpPr>
          <p:cNvPr id="39" name="Text Placeholder 10">
            <a:extLst>
              <a:ext uri="{FF2B5EF4-FFF2-40B4-BE49-F238E27FC236}">
                <a16:creationId xmlns:a16="http://schemas.microsoft.com/office/drawing/2014/main" id="{EB6054A1-FB6D-4599-BAA9-5A51A0FA8C5C}"/>
              </a:ext>
            </a:extLst>
          </p:cNvPr>
          <p:cNvSpPr>
            <a:spLocks noGrp="1"/>
          </p:cNvSpPr>
          <p:nvPr>
            <p:ph type="body" sz="quarter" idx="24" hasCustomPrompt="1"/>
          </p:nvPr>
        </p:nvSpPr>
        <p:spPr>
          <a:xfrm>
            <a:off x="963991" y="2822318"/>
            <a:ext cx="3574251" cy="448769"/>
          </a:xfrm>
          <a:prstGeom prst="rect">
            <a:avLst/>
          </a:prstGeom>
        </p:spPr>
        <p:txBody>
          <a:bodyPr/>
          <a:lstStyle>
            <a:lvl1pPr marL="0" indent="0" algn="l">
              <a:buNone/>
              <a:defRPr sz="1600" cap="none" spc="200" baseline="0">
                <a:solidFill>
                  <a:schemeClr val="bg1"/>
                </a:solidFill>
                <a:latin typeface="+mj-lt"/>
              </a:defRPr>
            </a:lvl1pPr>
          </a:lstStyle>
          <a:p>
            <a:pPr lvl="0"/>
            <a:r>
              <a:rPr lang="en-US" dirty="0"/>
              <a:t>Click to add title</a:t>
            </a:r>
          </a:p>
        </p:txBody>
      </p:sp>
      <p:sp>
        <p:nvSpPr>
          <p:cNvPr id="4" name="Content Placeholder 3">
            <a:extLst>
              <a:ext uri="{FF2B5EF4-FFF2-40B4-BE49-F238E27FC236}">
                <a16:creationId xmlns:a16="http://schemas.microsoft.com/office/drawing/2014/main" id="{95054896-ABA6-49DF-9D5D-B2E6224DD442}"/>
              </a:ext>
            </a:extLst>
          </p:cNvPr>
          <p:cNvSpPr>
            <a:spLocks noGrp="1"/>
          </p:cNvSpPr>
          <p:nvPr>
            <p:ph sz="quarter" idx="32"/>
          </p:nvPr>
        </p:nvSpPr>
        <p:spPr>
          <a:xfrm>
            <a:off x="866775" y="3333750"/>
            <a:ext cx="4352925" cy="2636837"/>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6" name="Text Placeholder 14">
            <a:extLst>
              <a:ext uri="{FF2B5EF4-FFF2-40B4-BE49-F238E27FC236}">
                <a16:creationId xmlns:a16="http://schemas.microsoft.com/office/drawing/2014/main" id="{EF233E3C-C99A-4345-9504-B06740BBAB28}"/>
              </a:ext>
            </a:extLst>
          </p:cNvPr>
          <p:cNvSpPr>
            <a:spLocks noGrp="1"/>
          </p:cNvSpPr>
          <p:nvPr>
            <p:ph type="body" sz="quarter" idx="30" hasCustomPrompt="1"/>
          </p:nvPr>
        </p:nvSpPr>
        <p:spPr>
          <a:xfrm>
            <a:off x="5983159" y="3186346"/>
            <a:ext cx="578977" cy="366359"/>
          </a:xfrm>
          <a:prstGeom prst="rect">
            <a:avLst/>
          </a:prstGeom>
          <a:ln>
            <a:noFill/>
          </a:ln>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Text</a:t>
            </a:r>
          </a:p>
        </p:txBody>
      </p:sp>
      <p:sp>
        <p:nvSpPr>
          <p:cNvPr id="55" name="Text Placeholder 14">
            <a:extLst>
              <a:ext uri="{FF2B5EF4-FFF2-40B4-BE49-F238E27FC236}">
                <a16:creationId xmlns:a16="http://schemas.microsoft.com/office/drawing/2014/main" id="{406787F7-1112-4CC9-8FD0-D3583902DE98}"/>
              </a:ext>
            </a:extLst>
          </p:cNvPr>
          <p:cNvSpPr>
            <a:spLocks noGrp="1"/>
          </p:cNvSpPr>
          <p:nvPr>
            <p:ph type="body" sz="quarter" idx="29" hasCustomPrompt="1"/>
          </p:nvPr>
        </p:nvSpPr>
        <p:spPr>
          <a:xfrm>
            <a:off x="5983159" y="3699738"/>
            <a:ext cx="578977" cy="366359"/>
          </a:xfrm>
          <a:prstGeom prst="rect">
            <a:avLst/>
          </a:prstGeom>
          <a:ln>
            <a:noFill/>
          </a:ln>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Text</a:t>
            </a:r>
          </a:p>
        </p:txBody>
      </p:sp>
      <p:sp>
        <p:nvSpPr>
          <p:cNvPr id="54" name="Text Placeholder 14">
            <a:extLst>
              <a:ext uri="{FF2B5EF4-FFF2-40B4-BE49-F238E27FC236}">
                <a16:creationId xmlns:a16="http://schemas.microsoft.com/office/drawing/2014/main" id="{99FA8680-9A76-4984-9EF3-619FF82EF7D4}"/>
              </a:ext>
            </a:extLst>
          </p:cNvPr>
          <p:cNvSpPr>
            <a:spLocks noGrp="1"/>
          </p:cNvSpPr>
          <p:nvPr>
            <p:ph type="body" sz="quarter" idx="28" hasCustomPrompt="1"/>
          </p:nvPr>
        </p:nvSpPr>
        <p:spPr>
          <a:xfrm>
            <a:off x="5983159" y="4213130"/>
            <a:ext cx="578977" cy="366359"/>
          </a:xfrm>
          <a:prstGeom prst="rect">
            <a:avLst/>
          </a:prstGeom>
          <a:ln>
            <a:noFill/>
          </a:ln>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Text</a:t>
            </a:r>
          </a:p>
        </p:txBody>
      </p:sp>
      <p:sp>
        <p:nvSpPr>
          <p:cNvPr id="53" name="Text Placeholder 14">
            <a:extLst>
              <a:ext uri="{FF2B5EF4-FFF2-40B4-BE49-F238E27FC236}">
                <a16:creationId xmlns:a16="http://schemas.microsoft.com/office/drawing/2014/main" id="{CB4D59B1-4953-4B1A-9812-770624E09F4B}"/>
              </a:ext>
            </a:extLst>
          </p:cNvPr>
          <p:cNvSpPr>
            <a:spLocks noGrp="1"/>
          </p:cNvSpPr>
          <p:nvPr>
            <p:ph type="body" sz="quarter" idx="27" hasCustomPrompt="1"/>
          </p:nvPr>
        </p:nvSpPr>
        <p:spPr>
          <a:xfrm>
            <a:off x="5983159" y="4726522"/>
            <a:ext cx="578977" cy="366359"/>
          </a:xfrm>
          <a:prstGeom prst="rect">
            <a:avLst/>
          </a:prstGeom>
          <a:ln>
            <a:noFill/>
          </a:ln>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Text</a:t>
            </a:r>
          </a:p>
        </p:txBody>
      </p:sp>
      <p:sp>
        <p:nvSpPr>
          <p:cNvPr id="52" name="Text Placeholder 14">
            <a:extLst>
              <a:ext uri="{FF2B5EF4-FFF2-40B4-BE49-F238E27FC236}">
                <a16:creationId xmlns:a16="http://schemas.microsoft.com/office/drawing/2014/main" id="{95F87D86-6041-4E3C-BB75-D69D0BE78AE5}"/>
              </a:ext>
            </a:extLst>
          </p:cNvPr>
          <p:cNvSpPr>
            <a:spLocks noGrp="1"/>
          </p:cNvSpPr>
          <p:nvPr>
            <p:ph type="body" sz="quarter" idx="26" hasCustomPrompt="1"/>
          </p:nvPr>
        </p:nvSpPr>
        <p:spPr>
          <a:xfrm>
            <a:off x="5983159" y="5239913"/>
            <a:ext cx="578977" cy="366359"/>
          </a:xfrm>
          <a:prstGeom prst="rect">
            <a:avLst/>
          </a:prstGeom>
          <a:ln>
            <a:noFill/>
          </a:ln>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Text</a:t>
            </a:r>
          </a:p>
        </p:txBody>
      </p:sp>
      <p:sp>
        <p:nvSpPr>
          <p:cNvPr id="82" name="Text Placeholder 14">
            <a:extLst>
              <a:ext uri="{FF2B5EF4-FFF2-40B4-BE49-F238E27FC236}">
                <a16:creationId xmlns:a16="http://schemas.microsoft.com/office/drawing/2014/main" id="{634E901B-B6DE-434D-897D-F1CBD4C850FF}"/>
              </a:ext>
            </a:extLst>
          </p:cNvPr>
          <p:cNvSpPr>
            <a:spLocks noGrp="1"/>
          </p:cNvSpPr>
          <p:nvPr>
            <p:ph type="body" sz="quarter" idx="31" hasCustomPrompt="1"/>
          </p:nvPr>
        </p:nvSpPr>
        <p:spPr>
          <a:xfrm>
            <a:off x="5983158" y="5757105"/>
            <a:ext cx="578977" cy="366359"/>
          </a:xfrm>
          <a:prstGeom prst="rect">
            <a:avLst/>
          </a:prstGeom>
          <a:ln>
            <a:noFill/>
          </a:ln>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Text</a:t>
            </a:r>
          </a:p>
        </p:txBody>
      </p:sp>
      <p:sp>
        <p:nvSpPr>
          <p:cNvPr id="40" name="Text Placeholder 10">
            <a:extLst>
              <a:ext uri="{FF2B5EF4-FFF2-40B4-BE49-F238E27FC236}">
                <a16:creationId xmlns:a16="http://schemas.microsoft.com/office/drawing/2014/main" id="{5E9FFDEA-766B-48BC-B5E5-F06563BF4DE9}"/>
              </a:ext>
            </a:extLst>
          </p:cNvPr>
          <p:cNvSpPr>
            <a:spLocks noGrp="1"/>
          </p:cNvSpPr>
          <p:nvPr>
            <p:ph type="body" sz="quarter" idx="25" hasCustomPrompt="1"/>
          </p:nvPr>
        </p:nvSpPr>
        <p:spPr>
          <a:xfrm>
            <a:off x="6479875" y="2829932"/>
            <a:ext cx="3574251" cy="448769"/>
          </a:xfrm>
          <a:prstGeom prst="rect">
            <a:avLst/>
          </a:prstGeom>
        </p:spPr>
        <p:txBody>
          <a:bodyPr/>
          <a:lstStyle>
            <a:lvl1pPr marL="0" indent="0" algn="l">
              <a:buNone/>
              <a:defRPr sz="1600" cap="none" spc="200" baseline="0">
                <a:solidFill>
                  <a:schemeClr val="bg1"/>
                </a:solidFill>
                <a:latin typeface="+mj-lt"/>
              </a:defRPr>
            </a:lvl1pPr>
          </a:lstStyle>
          <a:p>
            <a:pPr lvl="0"/>
            <a:r>
              <a:rPr lang="en-US" dirty="0"/>
              <a:t>Click to add title</a:t>
            </a:r>
          </a:p>
        </p:txBody>
      </p:sp>
      <p:sp>
        <p:nvSpPr>
          <p:cNvPr id="24" name="Text Placeholder 14">
            <a:extLst>
              <a:ext uri="{FF2B5EF4-FFF2-40B4-BE49-F238E27FC236}">
                <a16:creationId xmlns:a16="http://schemas.microsoft.com/office/drawing/2014/main" id="{1205833E-1296-4429-98BC-86ED5E75B781}"/>
              </a:ext>
            </a:extLst>
          </p:cNvPr>
          <p:cNvSpPr>
            <a:spLocks noGrp="1"/>
          </p:cNvSpPr>
          <p:nvPr>
            <p:ph type="body" sz="quarter" idx="17" hasCustomPrompt="1"/>
          </p:nvPr>
        </p:nvSpPr>
        <p:spPr>
          <a:xfrm>
            <a:off x="6756287" y="5930807"/>
            <a:ext cx="680833" cy="553488"/>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Text</a:t>
            </a:r>
          </a:p>
        </p:txBody>
      </p:sp>
      <p:sp>
        <p:nvSpPr>
          <p:cNvPr id="25" name="Text Placeholder 14">
            <a:extLst>
              <a:ext uri="{FF2B5EF4-FFF2-40B4-BE49-F238E27FC236}">
                <a16:creationId xmlns:a16="http://schemas.microsoft.com/office/drawing/2014/main" id="{4ADE2985-788D-4E06-BD6E-2DAB0780CCC3}"/>
              </a:ext>
            </a:extLst>
          </p:cNvPr>
          <p:cNvSpPr>
            <a:spLocks noGrp="1"/>
          </p:cNvSpPr>
          <p:nvPr>
            <p:ph type="body" sz="quarter" idx="20" hasCustomPrompt="1"/>
          </p:nvPr>
        </p:nvSpPr>
        <p:spPr>
          <a:xfrm>
            <a:off x="7583623" y="5930807"/>
            <a:ext cx="717943" cy="553488"/>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Text</a:t>
            </a:r>
          </a:p>
        </p:txBody>
      </p:sp>
      <p:sp>
        <p:nvSpPr>
          <p:cNvPr id="26" name="Text Placeholder 14">
            <a:extLst>
              <a:ext uri="{FF2B5EF4-FFF2-40B4-BE49-F238E27FC236}">
                <a16:creationId xmlns:a16="http://schemas.microsoft.com/office/drawing/2014/main" id="{FAA1F6E3-EB96-4B94-BB57-05FD3C6316A7}"/>
              </a:ext>
            </a:extLst>
          </p:cNvPr>
          <p:cNvSpPr>
            <a:spLocks noGrp="1"/>
          </p:cNvSpPr>
          <p:nvPr>
            <p:ph type="body" sz="quarter" idx="21" hasCustomPrompt="1"/>
          </p:nvPr>
        </p:nvSpPr>
        <p:spPr>
          <a:xfrm>
            <a:off x="8418590" y="5929991"/>
            <a:ext cx="688462" cy="553488"/>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Text</a:t>
            </a:r>
          </a:p>
        </p:txBody>
      </p:sp>
      <p:sp>
        <p:nvSpPr>
          <p:cNvPr id="27" name="Text Placeholder 14">
            <a:extLst>
              <a:ext uri="{FF2B5EF4-FFF2-40B4-BE49-F238E27FC236}">
                <a16:creationId xmlns:a16="http://schemas.microsoft.com/office/drawing/2014/main" id="{A59FA224-FF57-40F3-9DE2-A9E5663CA40A}"/>
              </a:ext>
            </a:extLst>
          </p:cNvPr>
          <p:cNvSpPr>
            <a:spLocks noGrp="1"/>
          </p:cNvSpPr>
          <p:nvPr>
            <p:ph type="body" sz="quarter" idx="22" hasCustomPrompt="1"/>
          </p:nvPr>
        </p:nvSpPr>
        <p:spPr>
          <a:xfrm>
            <a:off x="9244388" y="5929991"/>
            <a:ext cx="680835" cy="553488"/>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Text</a:t>
            </a:r>
          </a:p>
        </p:txBody>
      </p:sp>
      <p:sp>
        <p:nvSpPr>
          <p:cNvPr id="28" name="Text Placeholder 14">
            <a:extLst>
              <a:ext uri="{FF2B5EF4-FFF2-40B4-BE49-F238E27FC236}">
                <a16:creationId xmlns:a16="http://schemas.microsoft.com/office/drawing/2014/main" id="{B54D6B4E-0A06-4D7F-A784-E937A895E840}"/>
              </a:ext>
            </a:extLst>
          </p:cNvPr>
          <p:cNvSpPr>
            <a:spLocks noGrp="1"/>
          </p:cNvSpPr>
          <p:nvPr>
            <p:ph type="body" sz="quarter" idx="23" hasCustomPrompt="1"/>
          </p:nvPr>
        </p:nvSpPr>
        <p:spPr>
          <a:xfrm>
            <a:off x="10072728" y="5929991"/>
            <a:ext cx="717942" cy="553488"/>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Text</a:t>
            </a:r>
          </a:p>
        </p:txBody>
      </p:sp>
      <p:grpSp>
        <p:nvGrpSpPr>
          <p:cNvPr id="81" name="Group 80">
            <a:extLst>
              <a:ext uri="{FF2B5EF4-FFF2-40B4-BE49-F238E27FC236}">
                <a16:creationId xmlns:a16="http://schemas.microsoft.com/office/drawing/2014/main" id="{CBAACD0B-92AC-4BB5-B2A1-E707BF046136}"/>
              </a:ext>
              <a:ext uri="{C183D7F6-B498-43B3-948B-1728B52AA6E4}">
                <adec:decorative xmlns:adec="http://schemas.microsoft.com/office/drawing/2017/decorative" val="1"/>
              </a:ext>
            </a:extLst>
          </p:cNvPr>
          <p:cNvGrpSpPr/>
          <p:nvPr userDrawn="1"/>
        </p:nvGrpSpPr>
        <p:grpSpPr>
          <a:xfrm>
            <a:off x="6593151" y="3356785"/>
            <a:ext cx="4296522" cy="2583500"/>
            <a:chOff x="6593151" y="3356785"/>
            <a:chExt cx="4296522" cy="2583500"/>
          </a:xfrm>
        </p:grpSpPr>
        <p:cxnSp>
          <p:nvCxnSpPr>
            <p:cNvPr id="42" name="Straight Connector 41">
              <a:extLst>
                <a:ext uri="{FF2B5EF4-FFF2-40B4-BE49-F238E27FC236}">
                  <a16:creationId xmlns:a16="http://schemas.microsoft.com/office/drawing/2014/main" id="{5621DF36-2E24-4250-8EA9-A4F7384057AD}"/>
                </a:ext>
              </a:extLst>
            </p:cNvPr>
            <p:cNvCxnSpPr>
              <a:cxnSpLocks/>
            </p:cNvCxnSpPr>
            <p:nvPr userDrawn="1"/>
          </p:nvCxnSpPr>
          <p:spPr>
            <a:xfrm>
              <a:off x="6593151" y="3873977"/>
              <a:ext cx="4296522" cy="0"/>
            </a:xfrm>
            <a:prstGeom prst="line">
              <a:avLst/>
            </a:prstGeom>
            <a:ln>
              <a:solidFill>
                <a:schemeClr val="accent3">
                  <a:alpha val="4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19F31A0-FCE5-444A-9B67-BAD40A29F007}"/>
                </a:ext>
              </a:extLst>
            </p:cNvPr>
            <p:cNvCxnSpPr>
              <a:cxnSpLocks/>
            </p:cNvCxnSpPr>
            <p:nvPr userDrawn="1"/>
          </p:nvCxnSpPr>
          <p:spPr>
            <a:xfrm>
              <a:off x="6593151" y="3356785"/>
              <a:ext cx="4296522" cy="0"/>
            </a:xfrm>
            <a:prstGeom prst="line">
              <a:avLst/>
            </a:prstGeom>
            <a:ln>
              <a:solidFill>
                <a:schemeClr val="accent3">
                  <a:alpha val="4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32EB8C64-26D1-49F5-BA35-75904015FB38}"/>
                </a:ext>
              </a:extLst>
            </p:cNvPr>
            <p:cNvCxnSpPr>
              <a:cxnSpLocks/>
            </p:cNvCxnSpPr>
            <p:nvPr userDrawn="1"/>
          </p:nvCxnSpPr>
          <p:spPr>
            <a:xfrm>
              <a:off x="6593151" y="5940285"/>
              <a:ext cx="4296522" cy="0"/>
            </a:xfrm>
            <a:prstGeom prst="line">
              <a:avLst/>
            </a:prstGeom>
            <a:ln>
              <a:solidFill>
                <a:schemeClr val="accent3">
                  <a:alpha val="4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97ED0880-E9DE-43CA-BBF7-379FADCCADCC}"/>
                </a:ext>
              </a:extLst>
            </p:cNvPr>
            <p:cNvCxnSpPr>
              <a:cxnSpLocks/>
            </p:cNvCxnSpPr>
            <p:nvPr userDrawn="1"/>
          </p:nvCxnSpPr>
          <p:spPr>
            <a:xfrm>
              <a:off x="6593151" y="5417240"/>
              <a:ext cx="4296522" cy="0"/>
            </a:xfrm>
            <a:prstGeom prst="line">
              <a:avLst/>
            </a:prstGeom>
            <a:ln>
              <a:solidFill>
                <a:schemeClr val="accent3">
                  <a:alpha val="4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ECB90AC-2E9C-4DA6-9DE3-DC040D0710F3}"/>
                </a:ext>
              </a:extLst>
            </p:cNvPr>
            <p:cNvCxnSpPr>
              <a:cxnSpLocks/>
            </p:cNvCxnSpPr>
            <p:nvPr userDrawn="1"/>
          </p:nvCxnSpPr>
          <p:spPr>
            <a:xfrm>
              <a:off x="6593151" y="4908361"/>
              <a:ext cx="4296522" cy="0"/>
            </a:xfrm>
            <a:prstGeom prst="line">
              <a:avLst/>
            </a:prstGeom>
            <a:ln>
              <a:solidFill>
                <a:schemeClr val="accent3">
                  <a:alpha val="4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3D64C7F2-BB5D-48DC-9D4E-C23102C15F2E}"/>
                </a:ext>
              </a:extLst>
            </p:cNvPr>
            <p:cNvCxnSpPr>
              <a:cxnSpLocks/>
            </p:cNvCxnSpPr>
            <p:nvPr userDrawn="1"/>
          </p:nvCxnSpPr>
          <p:spPr>
            <a:xfrm>
              <a:off x="6593151" y="4393627"/>
              <a:ext cx="4296522" cy="0"/>
            </a:xfrm>
            <a:prstGeom prst="line">
              <a:avLst/>
            </a:prstGeom>
            <a:ln>
              <a:solidFill>
                <a:schemeClr val="accent3">
                  <a:alpha val="40000"/>
                </a:schemeClr>
              </a:solidFill>
            </a:ln>
          </p:spPr>
          <p:style>
            <a:lnRef idx="1">
              <a:schemeClr val="accent1"/>
            </a:lnRef>
            <a:fillRef idx="0">
              <a:schemeClr val="accent1"/>
            </a:fillRef>
            <a:effectRef idx="0">
              <a:schemeClr val="accent1"/>
            </a:effectRef>
            <a:fontRef idx="minor">
              <a:schemeClr val="tx1"/>
            </a:fontRef>
          </p:style>
        </p:cxnSp>
      </p:grpSp>
      <p:sp>
        <p:nvSpPr>
          <p:cNvPr id="7" name="Rectangle 6">
            <a:extLst>
              <a:ext uri="{FF2B5EF4-FFF2-40B4-BE49-F238E27FC236}">
                <a16:creationId xmlns:a16="http://schemas.microsoft.com/office/drawing/2014/main" id="{7A55D8F5-8A01-4257-9CE6-A1B977F30FF3}"/>
              </a:ext>
              <a:ext uri="{C183D7F6-B498-43B3-948B-1728B52AA6E4}">
                <adec:decorative xmlns:adec="http://schemas.microsoft.com/office/drawing/2017/decorative" val="1"/>
              </a:ext>
            </a:extLst>
          </p:cNvPr>
          <p:cNvSpPr/>
          <p:nvPr userDrawn="1"/>
        </p:nvSpPr>
        <p:spPr>
          <a:xfrm>
            <a:off x="6756287" y="5431011"/>
            <a:ext cx="680833" cy="501361"/>
          </a:xfrm>
          <a:prstGeom prst="rect">
            <a:avLst/>
          </a:prstGeom>
          <a:solidFill>
            <a:schemeClr val="accent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00F2C8F2-9655-45C9-AEF1-0F524E90442A}"/>
              </a:ext>
              <a:ext uri="{C183D7F6-B498-43B3-948B-1728B52AA6E4}">
                <adec:decorative xmlns:adec="http://schemas.microsoft.com/office/drawing/2017/decorative" val="1"/>
              </a:ext>
            </a:extLst>
          </p:cNvPr>
          <p:cNvSpPr/>
          <p:nvPr userDrawn="1"/>
        </p:nvSpPr>
        <p:spPr>
          <a:xfrm>
            <a:off x="7586167" y="4913817"/>
            <a:ext cx="680834" cy="1018553"/>
          </a:xfrm>
          <a:prstGeom prst="rect">
            <a:avLst/>
          </a:prstGeom>
          <a:solidFill>
            <a:schemeClr val="accent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4458165E-0BB4-4621-BC5C-EB2DDE22E4AC}"/>
              </a:ext>
              <a:ext uri="{C183D7F6-B498-43B3-948B-1728B52AA6E4}">
                <adec:decorative xmlns:adec="http://schemas.microsoft.com/office/drawing/2017/decorative" val="1"/>
              </a:ext>
            </a:extLst>
          </p:cNvPr>
          <p:cNvSpPr/>
          <p:nvPr userDrawn="1"/>
        </p:nvSpPr>
        <p:spPr>
          <a:xfrm>
            <a:off x="8416048" y="4396625"/>
            <a:ext cx="680835" cy="1534931"/>
          </a:xfrm>
          <a:prstGeom prst="rect">
            <a:avLst/>
          </a:prstGeom>
          <a:solidFill>
            <a:schemeClr val="accent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F4798AF-A852-4991-B42B-A74C23574580}"/>
              </a:ext>
              <a:ext uri="{C183D7F6-B498-43B3-948B-1728B52AA6E4}">
                <adec:decorative xmlns:adec="http://schemas.microsoft.com/office/drawing/2017/decorative" val="1"/>
              </a:ext>
            </a:extLst>
          </p:cNvPr>
          <p:cNvSpPr/>
          <p:nvPr userDrawn="1"/>
        </p:nvSpPr>
        <p:spPr>
          <a:xfrm>
            <a:off x="9244388" y="3879433"/>
            <a:ext cx="680835" cy="2052123"/>
          </a:xfrm>
          <a:prstGeom prst="rect">
            <a:avLst/>
          </a:prstGeom>
          <a:solidFill>
            <a:schemeClr val="accent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CBCA52D7-A558-4733-BD5C-28751C99A1DB}"/>
              </a:ext>
              <a:ext uri="{C183D7F6-B498-43B3-948B-1728B52AA6E4}">
                <adec:decorative xmlns:adec="http://schemas.microsoft.com/office/drawing/2017/decorative" val="1"/>
              </a:ext>
            </a:extLst>
          </p:cNvPr>
          <p:cNvSpPr/>
          <p:nvPr userDrawn="1"/>
        </p:nvSpPr>
        <p:spPr>
          <a:xfrm>
            <a:off x="10075270" y="3362241"/>
            <a:ext cx="680836" cy="2569313"/>
          </a:xfrm>
          <a:prstGeom prst="rect">
            <a:avLst/>
          </a:prstGeom>
          <a:solidFill>
            <a:schemeClr val="accent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ooter Placeholder 15">
            <a:extLst>
              <a:ext uri="{FF2B5EF4-FFF2-40B4-BE49-F238E27FC236}">
                <a16:creationId xmlns:a16="http://schemas.microsoft.com/office/drawing/2014/main" id="{067B5EA1-9C03-415F-A792-0E81289DB3BC}"/>
              </a:ext>
            </a:extLst>
          </p:cNvPr>
          <p:cNvSpPr>
            <a:spLocks noGrp="1"/>
          </p:cNvSpPr>
          <p:nvPr>
            <p:ph type="ftr" sz="quarter" idx="3"/>
          </p:nvPr>
        </p:nvSpPr>
        <p:spPr>
          <a:xfrm rot="5400000">
            <a:off x="10541127" y="1408176"/>
            <a:ext cx="2770499" cy="365125"/>
          </a:xfrm>
          <a:prstGeom prst="rect">
            <a:avLst/>
          </a:prstGeom>
        </p:spPr>
        <p:txBody>
          <a:bodyPr anchor="ctr"/>
          <a:lstStyle>
            <a:lvl1pPr algn="r">
              <a:defRPr sz="900" cap="all" spc="400" baseline="0">
                <a:solidFill>
                  <a:schemeClr val="bg1"/>
                </a:solidFill>
                <a:latin typeface="+mj-lt"/>
              </a:defRPr>
            </a:lvl1pPr>
          </a:lstStyle>
          <a:p>
            <a:r>
              <a:rPr lang="en-US" dirty="0"/>
              <a:t>PRESENTATION TITLE</a:t>
            </a:r>
          </a:p>
        </p:txBody>
      </p:sp>
      <p:sp>
        <p:nvSpPr>
          <p:cNvPr id="13" name="Slide Number Placeholder 16">
            <a:extLst>
              <a:ext uri="{FF2B5EF4-FFF2-40B4-BE49-F238E27FC236}">
                <a16:creationId xmlns:a16="http://schemas.microsoft.com/office/drawing/2014/main" id="{258AB827-653F-449B-8FE9-EC1E4F1C15B3}"/>
              </a:ext>
            </a:extLst>
          </p:cNvPr>
          <p:cNvSpPr>
            <a:spLocks noGrp="1"/>
          </p:cNvSpPr>
          <p:nvPr>
            <p:ph type="sldNum" sz="quarter" idx="4"/>
          </p:nvPr>
        </p:nvSpPr>
        <p:spPr>
          <a:xfrm>
            <a:off x="11519019" y="3164804"/>
            <a:ext cx="545911" cy="580029"/>
          </a:xfrm>
          <a:prstGeom prst="rect">
            <a:avLst/>
          </a:prstGeom>
        </p:spPr>
        <p:txBody>
          <a:bodyPr anchor="ctr"/>
          <a:lstStyle>
            <a:lvl1pPr algn="r">
              <a:defRPr sz="1600">
                <a:solidFill>
                  <a:schemeClr val="accent6"/>
                </a:solidFill>
                <a:latin typeface="+mn-lt"/>
              </a:defRPr>
            </a:lvl1pPr>
          </a:lstStyle>
          <a:p>
            <a:pPr>
              <a:defRPr/>
            </a:pPr>
            <a:fld id="{8D1FC6F8-0BCD-47E9-9C64-690771D9C143}" type="slidenum">
              <a:rPr lang="en-US" smtClean="0"/>
              <a:pPr>
                <a:defRPr/>
              </a:pPr>
              <a:t>‹#›</a:t>
            </a:fld>
            <a:endParaRPr lang="en-US" dirty="0"/>
          </a:p>
        </p:txBody>
      </p:sp>
      <p:sp>
        <p:nvSpPr>
          <p:cNvPr id="14" name="Date Placeholder 14">
            <a:extLst>
              <a:ext uri="{FF2B5EF4-FFF2-40B4-BE49-F238E27FC236}">
                <a16:creationId xmlns:a16="http://schemas.microsoft.com/office/drawing/2014/main" id="{045230A5-30E4-4168-93C9-124C889B63F7}"/>
              </a:ext>
            </a:extLst>
          </p:cNvPr>
          <p:cNvSpPr>
            <a:spLocks noGrp="1"/>
          </p:cNvSpPr>
          <p:nvPr>
            <p:ph type="dt" sz="half" idx="2"/>
          </p:nvPr>
        </p:nvSpPr>
        <p:spPr>
          <a:xfrm rot="5400000">
            <a:off x="10595991" y="5074920"/>
            <a:ext cx="2647667" cy="365125"/>
          </a:xfrm>
          <a:prstGeom prst="rect">
            <a:avLst/>
          </a:prstGeom>
        </p:spPr>
        <p:txBody>
          <a:bodyPr anchor="ctr"/>
          <a:lstStyle>
            <a:lvl1pPr>
              <a:defRPr sz="900" spc="400" baseline="0">
                <a:solidFill>
                  <a:schemeClr val="bg1"/>
                </a:solidFill>
                <a:latin typeface="+mj-lt"/>
              </a:defRPr>
            </a:lvl1pPr>
          </a:lstStyle>
          <a:p>
            <a:pPr>
              <a:defRPr/>
            </a:pPr>
            <a:r>
              <a:rPr lang="en-US" cap="all"/>
              <a:t>May 21, 20xx</a:t>
            </a:r>
            <a:endParaRPr lang="en-US" cap="all" dirty="0"/>
          </a:p>
        </p:txBody>
      </p:sp>
    </p:spTree>
    <p:extLst>
      <p:ext uri="{BB962C8B-B14F-4D97-AF65-F5344CB8AC3E}">
        <p14:creationId xmlns:p14="http://schemas.microsoft.com/office/powerpoint/2010/main" val="24225142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Year Action Plan">
    <p:spTree>
      <p:nvGrpSpPr>
        <p:cNvPr id="1" name=""/>
        <p:cNvGrpSpPr/>
        <p:nvPr/>
      </p:nvGrpSpPr>
      <p:grpSpPr>
        <a:xfrm>
          <a:off x="0" y="0"/>
          <a:ext cx="0" cy="0"/>
          <a:chOff x="0" y="0"/>
          <a:chExt cx="0" cy="0"/>
        </a:xfrm>
      </p:grpSpPr>
      <p:pic>
        <p:nvPicPr>
          <p:cNvPr id="120" name="Graphic 119">
            <a:extLst>
              <a:ext uri="{FF2B5EF4-FFF2-40B4-BE49-F238E27FC236}">
                <a16:creationId xmlns:a16="http://schemas.microsoft.com/office/drawing/2014/main" id="{0D59F18F-5BD3-4E80-A69E-6D92DA9BB5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0"/>
            <a:ext cx="12192000" cy="6858000"/>
          </a:xfrm>
          <a:prstGeom prst="rect">
            <a:avLst/>
          </a:prstGeom>
        </p:spPr>
      </p:pic>
      <p:grpSp>
        <p:nvGrpSpPr>
          <p:cNvPr id="100" name="Group 99">
            <a:extLst>
              <a:ext uri="{FF2B5EF4-FFF2-40B4-BE49-F238E27FC236}">
                <a16:creationId xmlns:a16="http://schemas.microsoft.com/office/drawing/2014/main" id="{79CFC79B-A403-4086-AB1A-E4F1F5AC31F2}"/>
              </a:ext>
              <a:ext uri="{C183D7F6-B498-43B3-948B-1728B52AA6E4}">
                <adec:decorative xmlns:adec="http://schemas.microsoft.com/office/drawing/2017/decorative" val="1"/>
              </a:ext>
            </a:extLst>
          </p:cNvPr>
          <p:cNvGrpSpPr/>
          <p:nvPr userDrawn="1"/>
        </p:nvGrpSpPr>
        <p:grpSpPr>
          <a:xfrm>
            <a:off x="2010137" y="2689356"/>
            <a:ext cx="8510121" cy="0"/>
            <a:chOff x="1504814" y="2488864"/>
            <a:chExt cx="8510121" cy="0"/>
          </a:xfrm>
        </p:grpSpPr>
        <p:cxnSp>
          <p:nvCxnSpPr>
            <p:cNvPr id="79" name="Straight Connector 78">
              <a:extLst>
                <a:ext uri="{FF2B5EF4-FFF2-40B4-BE49-F238E27FC236}">
                  <a16:creationId xmlns:a16="http://schemas.microsoft.com/office/drawing/2014/main" id="{3993C126-30E8-42C9-97ED-B7968CE61D87}"/>
                </a:ext>
              </a:extLst>
            </p:cNvPr>
            <p:cNvCxnSpPr>
              <a:cxnSpLocks/>
            </p:cNvCxnSpPr>
            <p:nvPr userDrawn="1"/>
          </p:nvCxnSpPr>
          <p:spPr>
            <a:xfrm>
              <a:off x="1504814"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710C08B4-5A67-4383-9733-CF6DCA952D8F}"/>
                </a:ext>
              </a:extLst>
            </p:cNvPr>
            <p:cNvCxnSpPr>
              <a:cxnSpLocks/>
            </p:cNvCxnSpPr>
            <p:nvPr userDrawn="1"/>
          </p:nvCxnSpPr>
          <p:spPr>
            <a:xfrm>
              <a:off x="2301137"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736A6D3-72B8-4ADD-83D7-F905F1EB82FE}"/>
                </a:ext>
              </a:extLst>
            </p:cNvPr>
            <p:cNvCxnSpPr>
              <a:cxnSpLocks/>
            </p:cNvCxnSpPr>
            <p:nvPr userDrawn="1"/>
          </p:nvCxnSpPr>
          <p:spPr>
            <a:xfrm>
              <a:off x="3083776"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7C048AE4-D798-4F1B-874C-F9044ECC8603}"/>
                </a:ext>
              </a:extLst>
            </p:cNvPr>
            <p:cNvCxnSpPr>
              <a:cxnSpLocks/>
            </p:cNvCxnSpPr>
            <p:nvPr userDrawn="1"/>
          </p:nvCxnSpPr>
          <p:spPr>
            <a:xfrm>
              <a:off x="3880099"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224A7533-05E8-464C-81E3-83136E632AF6}"/>
                </a:ext>
              </a:extLst>
            </p:cNvPr>
            <p:cNvCxnSpPr>
              <a:cxnSpLocks/>
            </p:cNvCxnSpPr>
            <p:nvPr userDrawn="1"/>
          </p:nvCxnSpPr>
          <p:spPr>
            <a:xfrm>
              <a:off x="4655896"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14E820A-336F-43A8-AB0D-875A28FB90F6}"/>
                </a:ext>
              </a:extLst>
            </p:cNvPr>
            <p:cNvCxnSpPr>
              <a:cxnSpLocks/>
            </p:cNvCxnSpPr>
            <p:nvPr userDrawn="1"/>
          </p:nvCxnSpPr>
          <p:spPr>
            <a:xfrm>
              <a:off x="5452219"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6D557188-FB50-4CF1-85AD-28747D97DC45}"/>
                </a:ext>
              </a:extLst>
            </p:cNvPr>
            <p:cNvCxnSpPr>
              <a:cxnSpLocks/>
            </p:cNvCxnSpPr>
            <p:nvPr userDrawn="1"/>
          </p:nvCxnSpPr>
          <p:spPr>
            <a:xfrm>
              <a:off x="6234858"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1AF23435-A9FF-4958-AAD2-BC57F32090C1}"/>
                </a:ext>
              </a:extLst>
            </p:cNvPr>
            <p:cNvCxnSpPr>
              <a:cxnSpLocks/>
            </p:cNvCxnSpPr>
            <p:nvPr userDrawn="1"/>
          </p:nvCxnSpPr>
          <p:spPr>
            <a:xfrm>
              <a:off x="7031181"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3B538E04-AA2E-459F-8D6B-7272BF9117A5}"/>
                </a:ext>
              </a:extLst>
            </p:cNvPr>
            <p:cNvCxnSpPr>
              <a:cxnSpLocks/>
            </p:cNvCxnSpPr>
            <p:nvPr userDrawn="1"/>
          </p:nvCxnSpPr>
          <p:spPr>
            <a:xfrm>
              <a:off x="7813820"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379A5921-876C-47AA-BF02-FADD423D79B7}"/>
                </a:ext>
              </a:extLst>
            </p:cNvPr>
            <p:cNvCxnSpPr>
              <a:cxnSpLocks/>
            </p:cNvCxnSpPr>
            <p:nvPr userDrawn="1"/>
          </p:nvCxnSpPr>
          <p:spPr>
            <a:xfrm>
              <a:off x="8610143"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9B30A0A8-B885-4ACC-A172-7A4408F0C0BC}"/>
                </a:ext>
              </a:extLst>
            </p:cNvPr>
            <p:cNvCxnSpPr>
              <a:cxnSpLocks/>
            </p:cNvCxnSpPr>
            <p:nvPr userDrawn="1"/>
          </p:nvCxnSpPr>
          <p:spPr>
            <a:xfrm>
              <a:off x="9399625"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F3B7C7B2-16AE-4434-A8AD-0977BCB9459A}"/>
              </a:ext>
            </a:extLst>
          </p:cNvPr>
          <p:cNvSpPr>
            <a:spLocks noGrp="1"/>
          </p:cNvSpPr>
          <p:nvPr>
            <p:ph type="title" hasCustomPrompt="1"/>
          </p:nvPr>
        </p:nvSpPr>
        <p:spPr>
          <a:xfrm>
            <a:off x="681698" y="512299"/>
            <a:ext cx="10515600" cy="727388"/>
          </a:xfrm>
          <a:prstGeom prst="rect">
            <a:avLst/>
          </a:prstGeom>
        </p:spPr>
        <p:txBody>
          <a:bodyPr/>
          <a:lstStyle>
            <a:lvl1pPr>
              <a:defRPr sz="2800" cap="all" spc="400" baseline="0">
                <a:solidFill>
                  <a:schemeClr val="bg1"/>
                </a:solidFill>
              </a:defRPr>
            </a:lvl1pPr>
          </a:lstStyle>
          <a:p>
            <a:r>
              <a:rPr lang="en-US" dirty="0"/>
              <a:t>Click to add title</a:t>
            </a:r>
          </a:p>
        </p:txBody>
      </p:sp>
      <p:sp>
        <p:nvSpPr>
          <p:cNvPr id="121" name="Text Placeholder 14">
            <a:extLst>
              <a:ext uri="{FF2B5EF4-FFF2-40B4-BE49-F238E27FC236}">
                <a16:creationId xmlns:a16="http://schemas.microsoft.com/office/drawing/2014/main" id="{53B0593C-E961-4FCF-8FFD-E10C0FD17BBF}"/>
              </a:ext>
            </a:extLst>
          </p:cNvPr>
          <p:cNvSpPr>
            <a:spLocks noGrp="1"/>
          </p:cNvSpPr>
          <p:nvPr>
            <p:ph type="body" sz="quarter" idx="43" hasCustomPrompt="1"/>
          </p:nvPr>
        </p:nvSpPr>
        <p:spPr>
          <a:xfrm>
            <a:off x="1992423" y="1780403"/>
            <a:ext cx="1440088" cy="586248"/>
          </a:xfrm>
          <a:prstGeom prst="rect">
            <a:avLst/>
          </a:prstGeom>
        </p:spPr>
        <p:txBody>
          <a:bodyPr anchor="ctr"/>
          <a:lstStyle>
            <a:lvl1pPr marL="0" indent="0" algn="ctr">
              <a:lnSpc>
                <a:spcPct val="100000"/>
              </a:lnSpc>
              <a:spcBef>
                <a:spcPts val="0"/>
              </a:spcBef>
              <a:buNone/>
              <a:defRPr sz="1400" cap="none" spc="0" baseline="0">
                <a:solidFill>
                  <a:schemeClr val="bg1"/>
                </a:solidFill>
                <a:latin typeface="+mn-lt"/>
              </a:defRPr>
            </a:lvl1pPr>
          </a:lstStyle>
          <a:p>
            <a:pPr lvl="0"/>
            <a:r>
              <a:rPr lang="en-US" dirty="0"/>
              <a:t>Click to add text</a:t>
            </a:r>
          </a:p>
        </p:txBody>
      </p:sp>
      <p:sp>
        <p:nvSpPr>
          <p:cNvPr id="122" name="Text Placeholder 14">
            <a:extLst>
              <a:ext uri="{FF2B5EF4-FFF2-40B4-BE49-F238E27FC236}">
                <a16:creationId xmlns:a16="http://schemas.microsoft.com/office/drawing/2014/main" id="{82A98F85-0B8A-4F76-813C-C9E7A0AD8804}"/>
              </a:ext>
            </a:extLst>
          </p:cNvPr>
          <p:cNvSpPr>
            <a:spLocks noGrp="1"/>
          </p:cNvSpPr>
          <p:nvPr>
            <p:ph type="body" sz="quarter" idx="44" hasCustomPrompt="1"/>
          </p:nvPr>
        </p:nvSpPr>
        <p:spPr>
          <a:xfrm>
            <a:off x="4360668" y="1780403"/>
            <a:ext cx="1440088" cy="586248"/>
          </a:xfrm>
          <a:prstGeom prst="rect">
            <a:avLst/>
          </a:prstGeom>
        </p:spPr>
        <p:txBody>
          <a:bodyPr anchor="ctr"/>
          <a:lstStyle>
            <a:lvl1pPr marL="0" indent="0" algn="ctr">
              <a:lnSpc>
                <a:spcPct val="100000"/>
              </a:lnSpc>
              <a:spcBef>
                <a:spcPts val="0"/>
              </a:spcBef>
              <a:buNone/>
              <a:defRPr sz="1400" cap="none" spc="0" baseline="0">
                <a:solidFill>
                  <a:schemeClr val="bg1"/>
                </a:solidFill>
                <a:latin typeface="+mn-lt"/>
              </a:defRPr>
            </a:lvl1pPr>
          </a:lstStyle>
          <a:p>
            <a:pPr lvl="0"/>
            <a:r>
              <a:rPr lang="en-US" dirty="0"/>
              <a:t>Click to add text</a:t>
            </a:r>
          </a:p>
        </p:txBody>
      </p:sp>
      <p:sp>
        <p:nvSpPr>
          <p:cNvPr id="123" name="Text Placeholder 14">
            <a:extLst>
              <a:ext uri="{FF2B5EF4-FFF2-40B4-BE49-F238E27FC236}">
                <a16:creationId xmlns:a16="http://schemas.microsoft.com/office/drawing/2014/main" id="{0E645547-1191-4919-804B-D1DC905F3680}"/>
              </a:ext>
            </a:extLst>
          </p:cNvPr>
          <p:cNvSpPr>
            <a:spLocks noGrp="1"/>
          </p:cNvSpPr>
          <p:nvPr>
            <p:ph type="body" sz="quarter" idx="45" hasCustomPrompt="1"/>
          </p:nvPr>
        </p:nvSpPr>
        <p:spPr>
          <a:xfrm>
            <a:off x="8307743" y="1780403"/>
            <a:ext cx="1440088" cy="586248"/>
          </a:xfrm>
          <a:prstGeom prst="rect">
            <a:avLst/>
          </a:prstGeom>
        </p:spPr>
        <p:txBody>
          <a:bodyPr anchor="ctr"/>
          <a:lstStyle>
            <a:lvl1pPr marL="0" indent="0" algn="ctr">
              <a:lnSpc>
                <a:spcPct val="100000"/>
              </a:lnSpc>
              <a:spcBef>
                <a:spcPts val="0"/>
              </a:spcBef>
              <a:buNone/>
              <a:defRPr sz="1400" cap="none" spc="0" baseline="0">
                <a:solidFill>
                  <a:schemeClr val="bg1"/>
                </a:solidFill>
                <a:latin typeface="+mn-lt"/>
              </a:defRPr>
            </a:lvl1pPr>
          </a:lstStyle>
          <a:p>
            <a:pPr lvl="0"/>
            <a:r>
              <a:rPr lang="en-US" dirty="0"/>
              <a:t>Click to add text</a:t>
            </a:r>
          </a:p>
        </p:txBody>
      </p:sp>
      <p:sp>
        <p:nvSpPr>
          <p:cNvPr id="113" name="Text Placeholder 14">
            <a:extLst>
              <a:ext uri="{FF2B5EF4-FFF2-40B4-BE49-F238E27FC236}">
                <a16:creationId xmlns:a16="http://schemas.microsoft.com/office/drawing/2014/main" id="{70437561-3145-4AA5-B5BF-FC2748828C08}"/>
              </a:ext>
            </a:extLst>
          </p:cNvPr>
          <p:cNvSpPr>
            <a:spLocks noGrp="1"/>
          </p:cNvSpPr>
          <p:nvPr>
            <p:ph type="body" sz="quarter" idx="41" hasCustomPrompt="1"/>
          </p:nvPr>
        </p:nvSpPr>
        <p:spPr>
          <a:xfrm>
            <a:off x="505322" y="2436036"/>
            <a:ext cx="1194201" cy="501726"/>
          </a:xfrm>
          <a:prstGeom prst="rect">
            <a:avLst/>
          </a:prstGeom>
        </p:spPr>
        <p:txBody>
          <a:bodyPr anchor="ctr"/>
          <a:lstStyle>
            <a:lvl1pPr marL="0" indent="0" algn="ctr">
              <a:buNone/>
              <a:defRPr sz="1800" cap="none" spc="200" baseline="0">
                <a:solidFill>
                  <a:schemeClr val="accent6"/>
                </a:solidFill>
                <a:latin typeface="+mj-lt"/>
              </a:defRPr>
            </a:lvl1pPr>
          </a:lstStyle>
          <a:p>
            <a:pPr lvl="0"/>
            <a:r>
              <a:rPr lang="en-US" dirty="0"/>
              <a:t>Add year</a:t>
            </a:r>
          </a:p>
        </p:txBody>
      </p:sp>
      <p:sp>
        <p:nvSpPr>
          <p:cNvPr id="42" name="Text Placeholder 14">
            <a:extLst>
              <a:ext uri="{FF2B5EF4-FFF2-40B4-BE49-F238E27FC236}">
                <a16:creationId xmlns:a16="http://schemas.microsoft.com/office/drawing/2014/main" id="{25924F20-2A98-40F8-8A1C-BF4BCDC2E915}"/>
              </a:ext>
            </a:extLst>
          </p:cNvPr>
          <p:cNvSpPr>
            <a:spLocks noGrp="1"/>
          </p:cNvSpPr>
          <p:nvPr>
            <p:ph type="body" sz="quarter" idx="17" hasCustomPrompt="1"/>
          </p:nvPr>
        </p:nvSpPr>
        <p:spPr>
          <a:xfrm>
            <a:off x="1675402" y="2774313"/>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43" name="Text Placeholder 14">
            <a:extLst>
              <a:ext uri="{FF2B5EF4-FFF2-40B4-BE49-F238E27FC236}">
                <a16:creationId xmlns:a16="http://schemas.microsoft.com/office/drawing/2014/main" id="{DFA884F6-1E9E-4CB8-B4C3-3699E85DC2F4}"/>
              </a:ext>
            </a:extLst>
          </p:cNvPr>
          <p:cNvSpPr>
            <a:spLocks noGrp="1"/>
          </p:cNvSpPr>
          <p:nvPr>
            <p:ph type="body" sz="quarter" idx="18" hasCustomPrompt="1"/>
          </p:nvPr>
        </p:nvSpPr>
        <p:spPr>
          <a:xfrm>
            <a:off x="2464817" y="2774313"/>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44" name="Text Placeholder 14">
            <a:extLst>
              <a:ext uri="{FF2B5EF4-FFF2-40B4-BE49-F238E27FC236}">
                <a16:creationId xmlns:a16="http://schemas.microsoft.com/office/drawing/2014/main" id="{7C52539B-C569-4941-87E7-C3EFCFA1B401}"/>
              </a:ext>
            </a:extLst>
          </p:cNvPr>
          <p:cNvSpPr>
            <a:spLocks noGrp="1"/>
          </p:cNvSpPr>
          <p:nvPr>
            <p:ph type="body" sz="quarter" idx="19" hasCustomPrompt="1"/>
          </p:nvPr>
        </p:nvSpPr>
        <p:spPr>
          <a:xfrm>
            <a:off x="3254232" y="2774313"/>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45" name="Text Placeholder 14">
            <a:extLst>
              <a:ext uri="{FF2B5EF4-FFF2-40B4-BE49-F238E27FC236}">
                <a16:creationId xmlns:a16="http://schemas.microsoft.com/office/drawing/2014/main" id="{9B18D372-BEFC-4475-B0A5-A798E6CFD62B}"/>
              </a:ext>
            </a:extLst>
          </p:cNvPr>
          <p:cNvSpPr>
            <a:spLocks noGrp="1"/>
          </p:cNvSpPr>
          <p:nvPr>
            <p:ph type="body" sz="quarter" idx="20" hasCustomPrompt="1"/>
          </p:nvPr>
        </p:nvSpPr>
        <p:spPr>
          <a:xfrm>
            <a:off x="4043647" y="2774313"/>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46" name="Text Placeholder 14">
            <a:extLst>
              <a:ext uri="{FF2B5EF4-FFF2-40B4-BE49-F238E27FC236}">
                <a16:creationId xmlns:a16="http://schemas.microsoft.com/office/drawing/2014/main" id="{19FE16DC-63F2-4A3D-A743-C8480AE391F6}"/>
              </a:ext>
            </a:extLst>
          </p:cNvPr>
          <p:cNvSpPr>
            <a:spLocks noGrp="1"/>
          </p:cNvSpPr>
          <p:nvPr>
            <p:ph type="body" sz="quarter" idx="21" hasCustomPrompt="1"/>
          </p:nvPr>
        </p:nvSpPr>
        <p:spPr>
          <a:xfrm>
            <a:off x="4833062" y="2774313"/>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47" name="Text Placeholder 14">
            <a:extLst>
              <a:ext uri="{FF2B5EF4-FFF2-40B4-BE49-F238E27FC236}">
                <a16:creationId xmlns:a16="http://schemas.microsoft.com/office/drawing/2014/main" id="{23422F26-58EB-43A7-A33C-2ADBC2320CFB}"/>
              </a:ext>
            </a:extLst>
          </p:cNvPr>
          <p:cNvSpPr>
            <a:spLocks noGrp="1"/>
          </p:cNvSpPr>
          <p:nvPr>
            <p:ph type="body" sz="quarter" idx="22" hasCustomPrompt="1"/>
          </p:nvPr>
        </p:nvSpPr>
        <p:spPr>
          <a:xfrm>
            <a:off x="5622477" y="2774313"/>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48" name="Text Placeholder 14">
            <a:extLst>
              <a:ext uri="{FF2B5EF4-FFF2-40B4-BE49-F238E27FC236}">
                <a16:creationId xmlns:a16="http://schemas.microsoft.com/office/drawing/2014/main" id="{D9B50A50-093B-4DCA-929F-AF8AB169A473}"/>
              </a:ext>
            </a:extLst>
          </p:cNvPr>
          <p:cNvSpPr>
            <a:spLocks noGrp="1"/>
          </p:cNvSpPr>
          <p:nvPr>
            <p:ph type="body" sz="quarter" idx="23" hasCustomPrompt="1"/>
          </p:nvPr>
        </p:nvSpPr>
        <p:spPr>
          <a:xfrm>
            <a:off x="6411892" y="2774313"/>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49" name="Text Placeholder 14">
            <a:extLst>
              <a:ext uri="{FF2B5EF4-FFF2-40B4-BE49-F238E27FC236}">
                <a16:creationId xmlns:a16="http://schemas.microsoft.com/office/drawing/2014/main" id="{A60753DF-99A3-4BAF-AA47-4AD0BEAEAEDD}"/>
              </a:ext>
            </a:extLst>
          </p:cNvPr>
          <p:cNvSpPr>
            <a:spLocks noGrp="1"/>
          </p:cNvSpPr>
          <p:nvPr>
            <p:ph type="body" sz="quarter" idx="24" hasCustomPrompt="1"/>
          </p:nvPr>
        </p:nvSpPr>
        <p:spPr>
          <a:xfrm>
            <a:off x="7201307" y="2774313"/>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50" name="Text Placeholder 14">
            <a:extLst>
              <a:ext uri="{FF2B5EF4-FFF2-40B4-BE49-F238E27FC236}">
                <a16:creationId xmlns:a16="http://schemas.microsoft.com/office/drawing/2014/main" id="{470DC77E-070B-46BC-B95C-A323D9EEC9D5}"/>
              </a:ext>
            </a:extLst>
          </p:cNvPr>
          <p:cNvSpPr>
            <a:spLocks noGrp="1"/>
          </p:cNvSpPr>
          <p:nvPr>
            <p:ph type="body" sz="quarter" idx="25" hasCustomPrompt="1"/>
          </p:nvPr>
        </p:nvSpPr>
        <p:spPr>
          <a:xfrm>
            <a:off x="7990722" y="2774313"/>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51" name="Text Placeholder 14">
            <a:extLst>
              <a:ext uri="{FF2B5EF4-FFF2-40B4-BE49-F238E27FC236}">
                <a16:creationId xmlns:a16="http://schemas.microsoft.com/office/drawing/2014/main" id="{E7D1C36D-258C-4B31-95BB-6C0127AEEACB}"/>
              </a:ext>
            </a:extLst>
          </p:cNvPr>
          <p:cNvSpPr>
            <a:spLocks noGrp="1"/>
          </p:cNvSpPr>
          <p:nvPr>
            <p:ph type="body" sz="quarter" idx="26" hasCustomPrompt="1"/>
          </p:nvPr>
        </p:nvSpPr>
        <p:spPr>
          <a:xfrm>
            <a:off x="8780137" y="2774313"/>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52" name="Text Placeholder 14">
            <a:extLst>
              <a:ext uri="{FF2B5EF4-FFF2-40B4-BE49-F238E27FC236}">
                <a16:creationId xmlns:a16="http://schemas.microsoft.com/office/drawing/2014/main" id="{214A7064-793B-4F30-9A33-42069EF60489}"/>
              </a:ext>
            </a:extLst>
          </p:cNvPr>
          <p:cNvSpPr>
            <a:spLocks noGrp="1"/>
          </p:cNvSpPr>
          <p:nvPr>
            <p:ph type="body" sz="quarter" idx="27" hasCustomPrompt="1"/>
          </p:nvPr>
        </p:nvSpPr>
        <p:spPr>
          <a:xfrm>
            <a:off x="9569552" y="2774313"/>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53" name="Text Placeholder 14">
            <a:extLst>
              <a:ext uri="{FF2B5EF4-FFF2-40B4-BE49-F238E27FC236}">
                <a16:creationId xmlns:a16="http://schemas.microsoft.com/office/drawing/2014/main" id="{5868F5A5-3ED0-4C78-A557-F4B94B123D9B}"/>
              </a:ext>
            </a:extLst>
          </p:cNvPr>
          <p:cNvSpPr>
            <a:spLocks noGrp="1"/>
          </p:cNvSpPr>
          <p:nvPr>
            <p:ph type="body" sz="quarter" idx="28" hasCustomPrompt="1"/>
          </p:nvPr>
        </p:nvSpPr>
        <p:spPr>
          <a:xfrm>
            <a:off x="10358963" y="2774313"/>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124" name="Text Placeholder 14">
            <a:extLst>
              <a:ext uri="{FF2B5EF4-FFF2-40B4-BE49-F238E27FC236}">
                <a16:creationId xmlns:a16="http://schemas.microsoft.com/office/drawing/2014/main" id="{A727AB6E-B8DB-4DE5-BF92-3EDCA58B0CD4}"/>
              </a:ext>
            </a:extLst>
          </p:cNvPr>
          <p:cNvSpPr>
            <a:spLocks noGrp="1"/>
          </p:cNvSpPr>
          <p:nvPr>
            <p:ph type="body" sz="quarter" idx="46" hasCustomPrompt="1"/>
          </p:nvPr>
        </p:nvSpPr>
        <p:spPr>
          <a:xfrm>
            <a:off x="1992423" y="3563114"/>
            <a:ext cx="1440088" cy="586248"/>
          </a:xfrm>
          <a:prstGeom prst="rect">
            <a:avLst/>
          </a:prstGeom>
        </p:spPr>
        <p:txBody>
          <a:bodyPr anchor="ctr"/>
          <a:lstStyle>
            <a:lvl1pPr marL="0" indent="0" algn="ctr">
              <a:lnSpc>
                <a:spcPct val="100000"/>
              </a:lnSpc>
              <a:spcBef>
                <a:spcPts val="0"/>
              </a:spcBef>
              <a:buNone/>
              <a:defRPr sz="1400" cap="none" spc="0" baseline="0">
                <a:solidFill>
                  <a:schemeClr val="bg1"/>
                </a:solidFill>
                <a:latin typeface="+mn-lt"/>
              </a:defRPr>
            </a:lvl1pPr>
          </a:lstStyle>
          <a:p>
            <a:pPr lvl="0"/>
            <a:r>
              <a:rPr lang="en-US" dirty="0"/>
              <a:t>Click to add text</a:t>
            </a:r>
          </a:p>
        </p:txBody>
      </p:sp>
      <p:sp>
        <p:nvSpPr>
          <p:cNvPr id="125" name="Text Placeholder 14">
            <a:extLst>
              <a:ext uri="{FF2B5EF4-FFF2-40B4-BE49-F238E27FC236}">
                <a16:creationId xmlns:a16="http://schemas.microsoft.com/office/drawing/2014/main" id="{9E6A60C5-3054-4500-AE04-5766330FED67}"/>
              </a:ext>
            </a:extLst>
          </p:cNvPr>
          <p:cNvSpPr>
            <a:spLocks noGrp="1"/>
          </p:cNvSpPr>
          <p:nvPr>
            <p:ph type="body" sz="quarter" idx="47" hasCustomPrompt="1"/>
          </p:nvPr>
        </p:nvSpPr>
        <p:spPr>
          <a:xfrm>
            <a:off x="5939498" y="3563114"/>
            <a:ext cx="1440088" cy="586248"/>
          </a:xfrm>
          <a:prstGeom prst="rect">
            <a:avLst/>
          </a:prstGeom>
        </p:spPr>
        <p:txBody>
          <a:bodyPr anchor="ctr"/>
          <a:lstStyle>
            <a:lvl1pPr marL="0" indent="0" algn="ctr">
              <a:lnSpc>
                <a:spcPct val="100000"/>
              </a:lnSpc>
              <a:spcBef>
                <a:spcPts val="0"/>
              </a:spcBef>
              <a:buNone/>
              <a:defRPr sz="1400" b="1" cap="none" spc="0" baseline="0">
                <a:solidFill>
                  <a:schemeClr val="accent6"/>
                </a:solidFill>
                <a:latin typeface="+mn-lt"/>
              </a:defRPr>
            </a:lvl1pPr>
          </a:lstStyle>
          <a:p>
            <a:pPr lvl="0"/>
            <a:r>
              <a:rPr lang="en-US" dirty="0"/>
              <a:t>Click to add text</a:t>
            </a:r>
          </a:p>
        </p:txBody>
      </p:sp>
      <p:sp>
        <p:nvSpPr>
          <p:cNvPr id="126" name="Text Placeholder 14">
            <a:extLst>
              <a:ext uri="{FF2B5EF4-FFF2-40B4-BE49-F238E27FC236}">
                <a16:creationId xmlns:a16="http://schemas.microsoft.com/office/drawing/2014/main" id="{3984C0A5-C9AE-4249-8578-A0909B41B459}"/>
              </a:ext>
            </a:extLst>
          </p:cNvPr>
          <p:cNvSpPr>
            <a:spLocks noGrp="1"/>
          </p:cNvSpPr>
          <p:nvPr>
            <p:ph type="body" sz="quarter" idx="48" hasCustomPrompt="1"/>
          </p:nvPr>
        </p:nvSpPr>
        <p:spPr>
          <a:xfrm>
            <a:off x="9886573" y="3563114"/>
            <a:ext cx="1440088" cy="586248"/>
          </a:xfrm>
          <a:prstGeom prst="rect">
            <a:avLst/>
          </a:prstGeom>
        </p:spPr>
        <p:txBody>
          <a:bodyPr anchor="ctr"/>
          <a:lstStyle>
            <a:lvl1pPr marL="0" indent="0" algn="ctr">
              <a:lnSpc>
                <a:spcPct val="100000"/>
              </a:lnSpc>
              <a:spcBef>
                <a:spcPts val="0"/>
              </a:spcBef>
              <a:buNone/>
              <a:defRPr sz="1400" cap="none" spc="0" baseline="0">
                <a:solidFill>
                  <a:schemeClr val="bg1"/>
                </a:solidFill>
                <a:latin typeface="+mn-lt"/>
              </a:defRPr>
            </a:lvl1pPr>
          </a:lstStyle>
          <a:p>
            <a:pPr lvl="0"/>
            <a:r>
              <a:rPr lang="en-US" dirty="0"/>
              <a:t>Click to add text</a:t>
            </a:r>
          </a:p>
        </p:txBody>
      </p:sp>
      <p:sp>
        <p:nvSpPr>
          <p:cNvPr id="114" name="Text Placeholder 14">
            <a:extLst>
              <a:ext uri="{FF2B5EF4-FFF2-40B4-BE49-F238E27FC236}">
                <a16:creationId xmlns:a16="http://schemas.microsoft.com/office/drawing/2014/main" id="{4C9A8467-48EB-4C64-8A54-0526649B91A3}"/>
              </a:ext>
            </a:extLst>
          </p:cNvPr>
          <p:cNvSpPr>
            <a:spLocks noGrp="1"/>
          </p:cNvSpPr>
          <p:nvPr>
            <p:ph type="body" sz="quarter" idx="42" hasCustomPrompt="1"/>
          </p:nvPr>
        </p:nvSpPr>
        <p:spPr>
          <a:xfrm>
            <a:off x="505322" y="4134112"/>
            <a:ext cx="1194201" cy="501726"/>
          </a:xfrm>
          <a:prstGeom prst="rect">
            <a:avLst/>
          </a:prstGeom>
        </p:spPr>
        <p:txBody>
          <a:bodyPr anchor="ctr"/>
          <a:lstStyle>
            <a:lvl1pPr marL="0" indent="0" algn="ctr">
              <a:buNone/>
              <a:defRPr sz="1800" cap="none" spc="200" baseline="0">
                <a:solidFill>
                  <a:schemeClr val="accent6"/>
                </a:solidFill>
                <a:latin typeface="+mj-lt"/>
              </a:defRPr>
            </a:lvl1pPr>
          </a:lstStyle>
          <a:p>
            <a:pPr lvl="0"/>
            <a:r>
              <a:rPr lang="en-US" dirty="0"/>
              <a:t>Add year</a:t>
            </a:r>
          </a:p>
        </p:txBody>
      </p:sp>
      <p:sp>
        <p:nvSpPr>
          <p:cNvPr id="66" name="Text Placeholder 14">
            <a:extLst>
              <a:ext uri="{FF2B5EF4-FFF2-40B4-BE49-F238E27FC236}">
                <a16:creationId xmlns:a16="http://schemas.microsoft.com/office/drawing/2014/main" id="{11C267AB-B4C6-4059-B2A8-DCF715B29ECE}"/>
              </a:ext>
            </a:extLst>
          </p:cNvPr>
          <p:cNvSpPr>
            <a:spLocks noGrp="1"/>
          </p:cNvSpPr>
          <p:nvPr>
            <p:ph type="body" sz="quarter" idx="29" hasCustomPrompt="1"/>
          </p:nvPr>
        </p:nvSpPr>
        <p:spPr>
          <a:xfrm>
            <a:off x="1675402" y="4476140"/>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67" name="Text Placeholder 14">
            <a:extLst>
              <a:ext uri="{FF2B5EF4-FFF2-40B4-BE49-F238E27FC236}">
                <a16:creationId xmlns:a16="http://schemas.microsoft.com/office/drawing/2014/main" id="{3BF85ABF-DD16-49D4-9DD2-C35A92EAFE3A}"/>
              </a:ext>
            </a:extLst>
          </p:cNvPr>
          <p:cNvSpPr>
            <a:spLocks noGrp="1"/>
          </p:cNvSpPr>
          <p:nvPr>
            <p:ph type="body" sz="quarter" idx="30" hasCustomPrompt="1"/>
          </p:nvPr>
        </p:nvSpPr>
        <p:spPr>
          <a:xfrm>
            <a:off x="2464817" y="4476140"/>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68" name="Text Placeholder 14">
            <a:extLst>
              <a:ext uri="{FF2B5EF4-FFF2-40B4-BE49-F238E27FC236}">
                <a16:creationId xmlns:a16="http://schemas.microsoft.com/office/drawing/2014/main" id="{997C6187-BB2F-413C-AC7B-BBAA249AFD0A}"/>
              </a:ext>
            </a:extLst>
          </p:cNvPr>
          <p:cNvSpPr>
            <a:spLocks noGrp="1"/>
          </p:cNvSpPr>
          <p:nvPr>
            <p:ph type="body" sz="quarter" idx="31" hasCustomPrompt="1"/>
          </p:nvPr>
        </p:nvSpPr>
        <p:spPr>
          <a:xfrm>
            <a:off x="3254232" y="4476140"/>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69" name="Text Placeholder 14">
            <a:extLst>
              <a:ext uri="{FF2B5EF4-FFF2-40B4-BE49-F238E27FC236}">
                <a16:creationId xmlns:a16="http://schemas.microsoft.com/office/drawing/2014/main" id="{96C1DC7A-93B1-4894-AD2D-AC636AC3DABF}"/>
              </a:ext>
            </a:extLst>
          </p:cNvPr>
          <p:cNvSpPr>
            <a:spLocks noGrp="1"/>
          </p:cNvSpPr>
          <p:nvPr>
            <p:ph type="body" sz="quarter" idx="32" hasCustomPrompt="1"/>
          </p:nvPr>
        </p:nvSpPr>
        <p:spPr>
          <a:xfrm>
            <a:off x="4043647" y="4476140"/>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70" name="Text Placeholder 14">
            <a:extLst>
              <a:ext uri="{FF2B5EF4-FFF2-40B4-BE49-F238E27FC236}">
                <a16:creationId xmlns:a16="http://schemas.microsoft.com/office/drawing/2014/main" id="{872C35DC-A640-4C27-A87F-380E7440F3F2}"/>
              </a:ext>
            </a:extLst>
          </p:cNvPr>
          <p:cNvSpPr>
            <a:spLocks noGrp="1"/>
          </p:cNvSpPr>
          <p:nvPr>
            <p:ph type="body" sz="quarter" idx="33" hasCustomPrompt="1"/>
          </p:nvPr>
        </p:nvSpPr>
        <p:spPr>
          <a:xfrm>
            <a:off x="4833062" y="4476140"/>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71" name="Text Placeholder 14">
            <a:extLst>
              <a:ext uri="{FF2B5EF4-FFF2-40B4-BE49-F238E27FC236}">
                <a16:creationId xmlns:a16="http://schemas.microsoft.com/office/drawing/2014/main" id="{02969206-EA35-4C29-B0EB-3FF5636A8AB9}"/>
              </a:ext>
            </a:extLst>
          </p:cNvPr>
          <p:cNvSpPr>
            <a:spLocks noGrp="1"/>
          </p:cNvSpPr>
          <p:nvPr>
            <p:ph type="body" sz="quarter" idx="34" hasCustomPrompt="1"/>
          </p:nvPr>
        </p:nvSpPr>
        <p:spPr>
          <a:xfrm>
            <a:off x="5622477" y="4476140"/>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72" name="Text Placeholder 14">
            <a:extLst>
              <a:ext uri="{FF2B5EF4-FFF2-40B4-BE49-F238E27FC236}">
                <a16:creationId xmlns:a16="http://schemas.microsoft.com/office/drawing/2014/main" id="{79B642F3-327B-4AF1-85D8-5BE8BA286A17}"/>
              </a:ext>
            </a:extLst>
          </p:cNvPr>
          <p:cNvSpPr>
            <a:spLocks noGrp="1"/>
          </p:cNvSpPr>
          <p:nvPr>
            <p:ph type="body" sz="quarter" idx="35" hasCustomPrompt="1"/>
          </p:nvPr>
        </p:nvSpPr>
        <p:spPr>
          <a:xfrm>
            <a:off x="6411892" y="4476140"/>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73" name="Text Placeholder 14">
            <a:extLst>
              <a:ext uri="{FF2B5EF4-FFF2-40B4-BE49-F238E27FC236}">
                <a16:creationId xmlns:a16="http://schemas.microsoft.com/office/drawing/2014/main" id="{0D45BD78-6B19-4D6A-A164-2017ABC78369}"/>
              </a:ext>
            </a:extLst>
          </p:cNvPr>
          <p:cNvSpPr>
            <a:spLocks noGrp="1"/>
          </p:cNvSpPr>
          <p:nvPr>
            <p:ph type="body" sz="quarter" idx="36" hasCustomPrompt="1"/>
          </p:nvPr>
        </p:nvSpPr>
        <p:spPr>
          <a:xfrm>
            <a:off x="7201307" y="4476140"/>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74" name="Text Placeholder 14">
            <a:extLst>
              <a:ext uri="{FF2B5EF4-FFF2-40B4-BE49-F238E27FC236}">
                <a16:creationId xmlns:a16="http://schemas.microsoft.com/office/drawing/2014/main" id="{494676D6-C880-49A1-B83E-2D632934D666}"/>
              </a:ext>
            </a:extLst>
          </p:cNvPr>
          <p:cNvSpPr>
            <a:spLocks noGrp="1"/>
          </p:cNvSpPr>
          <p:nvPr>
            <p:ph type="body" sz="quarter" idx="37" hasCustomPrompt="1"/>
          </p:nvPr>
        </p:nvSpPr>
        <p:spPr>
          <a:xfrm>
            <a:off x="7990722" y="4476140"/>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75" name="Text Placeholder 14">
            <a:extLst>
              <a:ext uri="{FF2B5EF4-FFF2-40B4-BE49-F238E27FC236}">
                <a16:creationId xmlns:a16="http://schemas.microsoft.com/office/drawing/2014/main" id="{0C07048D-5DEB-4348-8A16-DB77BE49097C}"/>
              </a:ext>
            </a:extLst>
          </p:cNvPr>
          <p:cNvSpPr>
            <a:spLocks noGrp="1"/>
          </p:cNvSpPr>
          <p:nvPr>
            <p:ph type="body" sz="quarter" idx="38" hasCustomPrompt="1"/>
          </p:nvPr>
        </p:nvSpPr>
        <p:spPr>
          <a:xfrm>
            <a:off x="8780137" y="4476140"/>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76" name="Text Placeholder 14">
            <a:extLst>
              <a:ext uri="{FF2B5EF4-FFF2-40B4-BE49-F238E27FC236}">
                <a16:creationId xmlns:a16="http://schemas.microsoft.com/office/drawing/2014/main" id="{DCED3D6A-EF8C-4F42-B23B-30ED2C33EAB6}"/>
              </a:ext>
            </a:extLst>
          </p:cNvPr>
          <p:cNvSpPr>
            <a:spLocks noGrp="1"/>
          </p:cNvSpPr>
          <p:nvPr>
            <p:ph type="body" sz="quarter" idx="39" hasCustomPrompt="1"/>
          </p:nvPr>
        </p:nvSpPr>
        <p:spPr>
          <a:xfrm>
            <a:off x="9569552" y="4476140"/>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77" name="Text Placeholder 14">
            <a:extLst>
              <a:ext uri="{FF2B5EF4-FFF2-40B4-BE49-F238E27FC236}">
                <a16:creationId xmlns:a16="http://schemas.microsoft.com/office/drawing/2014/main" id="{E966B469-8508-4732-8A0A-58429BD0E7BE}"/>
              </a:ext>
            </a:extLst>
          </p:cNvPr>
          <p:cNvSpPr>
            <a:spLocks noGrp="1"/>
          </p:cNvSpPr>
          <p:nvPr>
            <p:ph type="body" sz="quarter" idx="40" hasCustomPrompt="1"/>
          </p:nvPr>
        </p:nvSpPr>
        <p:spPr>
          <a:xfrm>
            <a:off x="10358963" y="4476140"/>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grpSp>
        <p:nvGrpSpPr>
          <p:cNvPr id="101" name="Group 100">
            <a:extLst>
              <a:ext uri="{FF2B5EF4-FFF2-40B4-BE49-F238E27FC236}">
                <a16:creationId xmlns:a16="http://schemas.microsoft.com/office/drawing/2014/main" id="{97A40874-7B89-4A5D-9562-21D6994C3946}"/>
              </a:ext>
              <a:ext uri="{C183D7F6-B498-43B3-948B-1728B52AA6E4}">
                <adec:decorative xmlns:adec="http://schemas.microsoft.com/office/drawing/2017/decorative" val="1"/>
              </a:ext>
            </a:extLst>
          </p:cNvPr>
          <p:cNvGrpSpPr/>
          <p:nvPr userDrawn="1"/>
        </p:nvGrpSpPr>
        <p:grpSpPr>
          <a:xfrm>
            <a:off x="2010137" y="4391183"/>
            <a:ext cx="8510121" cy="0"/>
            <a:chOff x="1504814" y="2488864"/>
            <a:chExt cx="8510121" cy="0"/>
          </a:xfrm>
        </p:grpSpPr>
        <p:cxnSp>
          <p:nvCxnSpPr>
            <p:cNvPr id="102" name="Straight Connector 101">
              <a:extLst>
                <a:ext uri="{FF2B5EF4-FFF2-40B4-BE49-F238E27FC236}">
                  <a16:creationId xmlns:a16="http://schemas.microsoft.com/office/drawing/2014/main" id="{32860379-5BA3-4D4F-BAC0-C7783F7552D4}"/>
                </a:ext>
              </a:extLst>
            </p:cNvPr>
            <p:cNvCxnSpPr>
              <a:cxnSpLocks/>
            </p:cNvCxnSpPr>
            <p:nvPr userDrawn="1"/>
          </p:nvCxnSpPr>
          <p:spPr>
            <a:xfrm>
              <a:off x="1504814"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DF221EBE-F43A-48CE-8E3D-D0777E2424C4}"/>
                </a:ext>
              </a:extLst>
            </p:cNvPr>
            <p:cNvCxnSpPr>
              <a:cxnSpLocks/>
            </p:cNvCxnSpPr>
            <p:nvPr userDrawn="1"/>
          </p:nvCxnSpPr>
          <p:spPr>
            <a:xfrm>
              <a:off x="2301137"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C70DFAA8-4E1B-45F7-B640-2C00AAC65BA3}"/>
                </a:ext>
              </a:extLst>
            </p:cNvPr>
            <p:cNvCxnSpPr>
              <a:cxnSpLocks/>
            </p:cNvCxnSpPr>
            <p:nvPr userDrawn="1"/>
          </p:nvCxnSpPr>
          <p:spPr>
            <a:xfrm>
              <a:off x="3083776"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067A42DA-2625-4CA8-AEC6-2FBCF01A9278}"/>
                </a:ext>
              </a:extLst>
            </p:cNvPr>
            <p:cNvCxnSpPr>
              <a:cxnSpLocks/>
            </p:cNvCxnSpPr>
            <p:nvPr userDrawn="1"/>
          </p:nvCxnSpPr>
          <p:spPr>
            <a:xfrm>
              <a:off x="3880099"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89B3F7FF-9011-4E3D-9DA2-C144F9B7A5EB}"/>
                </a:ext>
              </a:extLst>
            </p:cNvPr>
            <p:cNvCxnSpPr>
              <a:cxnSpLocks/>
            </p:cNvCxnSpPr>
            <p:nvPr userDrawn="1"/>
          </p:nvCxnSpPr>
          <p:spPr>
            <a:xfrm>
              <a:off x="4655896"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30EEA406-B4BE-4A22-9879-A86700556BEA}"/>
                </a:ext>
              </a:extLst>
            </p:cNvPr>
            <p:cNvCxnSpPr>
              <a:cxnSpLocks/>
            </p:cNvCxnSpPr>
            <p:nvPr userDrawn="1"/>
          </p:nvCxnSpPr>
          <p:spPr>
            <a:xfrm>
              <a:off x="5452219"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F5F5190B-A9FA-4925-81A3-8AF19F70933F}"/>
                </a:ext>
              </a:extLst>
            </p:cNvPr>
            <p:cNvCxnSpPr>
              <a:cxnSpLocks/>
            </p:cNvCxnSpPr>
            <p:nvPr userDrawn="1"/>
          </p:nvCxnSpPr>
          <p:spPr>
            <a:xfrm>
              <a:off x="6234858"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93F58E8B-B6D9-46C2-95B1-755AD7B02890}"/>
                </a:ext>
              </a:extLst>
            </p:cNvPr>
            <p:cNvCxnSpPr>
              <a:cxnSpLocks/>
            </p:cNvCxnSpPr>
            <p:nvPr userDrawn="1"/>
          </p:nvCxnSpPr>
          <p:spPr>
            <a:xfrm>
              <a:off x="7031181"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46BED819-4195-456A-8507-0CC09BDCFEDE}"/>
                </a:ext>
              </a:extLst>
            </p:cNvPr>
            <p:cNvCxnSpPr>
              <a:cxnSpLocks/>
            </p:cNvCxnSpPr>
            <p:nvPr userDrawn="1"/>
          </p:nvCxnSpPr>
          <p:spPr>
            <a:xfrm>
              <a:off x="7813820"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23541D3E-8275-4522-81E7-C83B829D83C1}"/>
                </a:ext>
              </a:extLst>
            </p:cNvPr>
            <p:cNvCxnSpPr>
              <a:cxnSpLocks/>
            </p:cNvCxnSpPr>
            <p:nvPr userDrawn="1"/>
          </p:nvCxnSpPr>
          <p:spPr>
            <a:xfrm>
              <a:off x="8610143"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6CD34DF1-D500-4560-A303-92050A81120A}"/>
                </a:ext>
              </a:extLst>
            </p:cNvPr>
            <p:cNvCxnSpPr>
              <a:cxnSpLocks/>
            </p:cNvCxnSpPr>
            <p:nvPr userDrawn="1"/>
          </p:nvCxnSpPr>
          <p:spPr>
            <a:xfrm>
              <a:off x="9399625"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2" name="Footer Placeholder 15">
            <a:extLst>
              <a:ext uri="{FF2B5EF4-FFF2-40B4-BE49-F238E27FC236}">
                <a16:creationId xmlns:a16="http://schemas.microsoft.com/office/drawing/2014/main" id="{47D7FFC8-D319-4F8D-9F95-39BB21C0EEF6}"/>
              </a:ext>
            </a:extLst>
          </p:cNvPr>
          <p:cNvSpPr>
            <a:spLocks noGrp="1"/>
          </p:cNvSpPr>
          <p:nvPr>
            <p:ph type="ftr" sz="quarter" idx="3"/>
          </p:nvPr>
        </p:nvSpPr>
        <p:spPr>
          <a:xfrm rot="5400000">
            <a:off x="10541127" y="1408176"/>
            <a:ext cx="2770499" cy="365125"/>
          </a:xfrm>
          <a:prstGeom prst="rect">
            <a:avLst/>
          </a:prstGeom>
        </p:spPr>
        <p:txBody>
          <a:bodyPr anchor="ctr"/>
          <a:lstStyle>
            <a:lvl1pPr algn="r">
              <a:defRPr sz="900" cap="all" spc="400" baseline="0">
                <a:solidFill>
                  <a:schemeClr val="bg1"/>
                </a:solidFill>
                <a:latin typeface="+mj-lt"/>
              </a:defRPr>
            </a:lvl1pPr>
          </a:lstStyle>
          <a:p>
            <a:r>
              <a:rPr lang="en-US" dirty="0"/>
              <a:t>PRESENTATION TITLE</a:t>
            </a:r>
          </a:p>
        </p:txBody>
      </p:sp>
      <p:sp>
        <p:nvSpPr>
          <p:cNvPr id="13" name="Slide Number Placeholder 16">
            <a:extLst>
              <a:ext uri="{FF2B5EF4-FFF2-40B4-BE49-F238E27FC236}">
                <a16:creationId xmlns:a16="http://schemas.microsoft.com/office/drawing/2014/main" id="{8DDD48EC-9DE8-4C43-881A-2597A1DDE271}"/>
              </a:ext>
            </a:extLst>
          </p:cNvPr>
          <p:cNvSpPr>
            <a:spLocks noGrp="1"/>
          </p:cNvSpPr>
          <p:nvPr>
            <p:ph type="sldNum" sz="quarter" idx="4"/>
          </p:nvPr>
        </p:nvSpPr>
        <p:spPr>
          <a:xfrm>
            <a:off x="11519019" y="3164804"/>
            <a:ext cx="545911" cy="580029"/>
          </a:xfrm>
          <a:prstGeom prst="rect">
            <a:avLst/>
          </a:prstGeom>
        </p:spPr>
        <p:txBody>
          <a:bodyPr anchor="ctr"/>
          <a:lstStyle>
            <a:lvl1pPr algn="r">
              <a:defRPr sz="1600">
                <a:solidFill>
                  <a:schemeClr val="accent6"/>
                </a:solidFill>
                <a:latin typeface="+mn-lt"/>
              </a:defRPr>
            </a:lvl1pPr>
          </a:lstStyle>
          <a:p>
            <a:pPr>
              <a:defRPr/>
            </a:pPr>
            <a:fld id="{8D1FC6F8-0BCD-47E9-9C64-690771D9C143}" type="slidenum">
              <a:rPr lang="en-US" smtClean="0"/>
              <a:pPr>
                <a:defRPr/>
              </a:pPr>
              <a:t>‹#›</a:t>
            </a:fld>
            <a:endParaRPr lang="en-US" dirty="0"/>
          </a:p>
        </p:txBody>
      </p:sp>
      <p:sp>
        <p:nvSpPr>
          <p:cNvPr id="14" name="Date Placeholder 14">
            <a:extLst>
              <a:ext uri="{FF2B5EF4-FFF2-40B4-BE49-F238E27FC236}">
                <a16:creationId xmlns:a16="http://schemas.microsoft.com/office/drawing/2014/main" id="{650B4D37-2FE8-4F27-8951-CF9D947DBAC5}"/>
              </a:ext>
            </a:extLst>
          </p:cNvPr>
          <p:cNvSpPr>
            <a:spLocks noGrp="1"/>
          </p:cNvSpPr>
          <p:nvPr>
            <p:ph type="dt" sz="half" idx="2"/>
          </p:nvPr>
        </p:nvSpPr>
        <p:spPr>
          <a:xfrm rot="5400000">
            <a:off x="10595991" y="5074920"/>
            <a:ext cx="2647667" cy="365125"/>
          </a:xfrm>
          <a:prstGeom prst="rect">
            <a:avLst/>
          </a:prstGeom>
        </p:spPr>
        <p:txBody>
          <a:bodyPr anchor="ctr"/>
          <a:lstStyle>
            <a:lvl1pPr>
              <a:defRPr sz="900" spc="400" baseline="0">
                <a:solidFill>
                  <a:schemeClr val="bg1"/>
                </a:solidFill>
                <a:latin typeface="+mj-lt"/>
              </a:defRPr>
            </a:lvl1pPr>
          </a:lstStyle>
          <a:p>
            <a:pPr>
              <a:defRPr/>
            </a:pPr>
            <a:r>
              <a:rPr lang="en-US" cap="all"/>
              <a:t>May 21, 20xx</a:t>
            </a:r>
            <a:endParaRPr lang="en-US" cap="all" dirty="0"/>
          </a:p>
        </p:txBody>
      </p:sp>
    </p:spTree>
    <p:extLst>
      <p:ext uri="{BB962C8B-B14F-4D97-AF65-F5344CB8AC3E}">
        <p14:creationId xmlns:p14="http://schemas.microsoft.com/office/powerpoint/2010/main" val="1691548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inancials">
    <p:spTree>
      <p:nvGrpSpPr>
        <p:cNvPr id="1" name=""/>
        <p:cNvGrpSpPr/>
        <p:nvPr/>
      </p:nvGrpSpPr>
      <p:grpSpPr>
        <a:xfrm>
          <a:off x="0" y="0"/>
          <a:ext cx="0" cy="0"/>
          <a:chOff x="0" y="0"/>
          <a:chExt cx="0" cy="0"/>
        </a:xfrm>
      </p:grpSpPr>
      <p:pic>
        <p:nvPicPr>
          <p:cNvPr id="18" name="Graphic 17">
            <a:extLst>
              <a:ext uri="{FF2B5EF4-FFF2-40B4-BE49-F238E27FC236}">
                <a16:creationId xmlns:a16="http://schemas.microsoft.com/office/drawing/2014/main" id="{0ADA1982-C216-4747-ACCC-39BC3F50B10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FCD2AA7-E8A5-43C8-A284-AB4951189DBB}"/>
              </a:ext>
            </a:extLst>
          </p:cNvPr>
          <p:cNvSpPr>
            <a:spLocks noGrp="1"/>
          </p:cNvSpPr>
          <p:nvPr>
            <p:ph type="title" hasCustomPrompt="1"/>
          </p:nvPr>
        </p:nvSpPr>
        <p:spPr>
          <a:xfrm>
            <a:off x="692949" y="527542"/>
            <a:ext cx="6922876" cy="687834"/>
          </a:xfrm>
          <a:prstGeom prst="rect">
            <a:avLst/>
          </a:prstGeom>
        </p:spPr>
        <p:txBody>
          <a:bodyPr/>
          <a:lstStyle>
            <a:lvl1pPr>
              <a:defRPr sz="2800" cap="all" spc="400" baseline="0">
                <a:solidFill>
                  <a:schemeClr val="bg1"/>
                </a:solidFill>
              </a:defRPr>
            </a:lvl1pPr>
          </a:lstStyle>
          <a:p>
            <a:r>
              <a:rPr lang="en-US" dirty="0"/>
              <a:t>Click to add title</a:t>
            </a:r>
          </a:p>
        </p:txBody>
      </p:sp>
      <p:sp>
        <p:nvSpPr>
          <p:cNvPr id="4" name="Content Placeholder 3">
            <a:extLst>
              <a:ext uri="{FF2B5EF4-FFF2-40B4-BE49-F238E27FC236}">
                <a16:creationId xmlns:a16="http://schemas.microsoft.com/office/drawing/2014/main" id="{D1D681FF-F6BE-41D5-AE6C-B4110384B0F4}"/>
              </a:ext>
            </a:extLst>
          </p:cNvPr>
          <p:cNvSpPr>
            <a:spLocks noGrp="1"/>
          </p:cNvSpPr>
          <p:nvPr>
            <p:ph sz="quarter" idx="10"/>
          </p:nvPr>
        </p:nvSpPr>
        <p:spPr>
          <a:xfrm>
            <a:off x="693738" y="1128713"/>
            <a:ext cx="7654925" cy="5068887"/>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15">
            <a:extLst>
              <a:ext uri="{FF2B5EF4-FFF2-40B4-BE49-F238E27FC236}">
                <a16:creationId xmlns:a16="http://schemas.microsoft.com/office/drawing/2014/main" id="{A60E8AF0-85D7-4035-8301-57B3B4977F94}"/>
              </a:ext>
            </a:extLst>
          </p:cNvPr>
          <p:cNvSpPr>
            <a:spLocks noGrp="1"/>
          </p:cNvSpPr>
          <p:nvPr>
            <p:ph type="ftr" sz="quarter" idx="3"/>
          </p:nvPr>
        </p:nvSpPr>
        <p:spPr>
          <a:xfrm rot="5400000">
            <a:off x="10541127" y="1408176"/>
            <a:ext cx="2770499" cy="365125"/>
          </a:xfrm>
          <a:prstGeom prst="rect">
            <a:avLst/>
          </a:prstGeom>
        </p:spPr>
        <p:txBody>
          <a:bodyPr anchor="ctr"/>
          <a:lstStyle>
            <a:lvl1pPr algn="r">
              <a:defRPr sz="900" cap="all" spc="400" baseline="0">
                <a:solidFill>
                  <a:schemeClr val="bg1"/>
                </a:solidFill>
                <a:effectLst>
                  <a:outerShdw blurRad="38100" dist="38100" dir="2700000" algn="tl">
                    <a:srgbClr val="000000">
                      <a:alpha val="43137"/>
                    </a:srgbClr>
                  </a:outerShdw>
                </a:effectLst>
                <a:latin typeface="+mj-lt"/>
              </a:defRPr>
            </a:lvl1pPr>
          </a:lstStyle>
          <a:p>
            <a:r>
              <a:rPr lang="en-US" dirty="0"/>
              <a:t>PRESENTATION TITLE</a:t>
            </a:r>
          </a:p>
        </p:txBody>
      </p:sp>
      <p:sp>
        <p:nvSpPr>
          <p:cNvPr id="13" name="Slide Number Placeholder 16">
            <a:extLst>
              <a:ext uri="{FF2B5EF4-FFF2-40B4-BE49-F238E27FC236}">
                <a16:creationId xmlns:a16="http://schemas.microsoft.com/office/drawing/2014/main" id="{481785BD-DC42-4BBE-8C62-BCE6F0EA47BD}"/>
              </a:ext>
            </a:extLst>
          </p:cNvPr>
          <p:cNvSpPr>
            <a:spLocks noGrp="1"/>
          </p:cNvSpPr>
          <p:nvPr>
            <p:ph type="sldNum" sz="quarter" idx="4"/>
          </p:nvPr>
        </p:nvSpPr>
        <p:spPr>
          <a:xfrm>
            <a:off x="11519019" y="3164804"/>
            <a:ext cx="545911" cy="580029"/>
          </a:xfrm>
          <a:prstGeom prst="rect">
            <a:avLst/>
          </a:prstGeom>
        </p:spPr>
        <p:txBody>
          <a:bodyPr anchor="ctr"/>
          <a:lstStyle>
            <a:lvl1pPr algn="r">
              <a:defRPr sz="1600">
                <a:solidFill>
                  <a:schemeClr val="accent1"/>
                </a:solidFill>
                <a:effectLst>
                  <a:outerShdw blurRad="38100" dist="38100" dir="2700000" algn="tl">
                    <a:srgbClr val="000000">
                      <a:alpha val="43137"/>
                    </a:srgbClr>
                  </a:outerShdw>
                </a:effectLst>
                <a:latin typeface="+mn-lt"/>
              </a:defRPr>
            </a:lvl1pPr>
          </a:lstStyle>
          <a:p>
            <a:pPr>
              <a:defRPr/>
            </a:pPr>
            <a:fld id="{8D1FC6F8-0BCD-47E9-9C64-690771D9C143}" type="slidenum">
              <a:rPr lang="en-US" smtClean="0"/>
              <a:pPr>
                <a:defRPr/>
              </a:pPr>
              <a:t>‹#›</a:t>
            </a:fld>
            <a:endParaRPr lang="en-US" dirty="0"/>
          </a:p>
        </p:txBody>
      </p:sp>
      <p:sp>
        <p:nvSpPr>
          <p:cNvPr id="14" name="Date Placeholder 14">
            <a:extLst>
              <a:ext uri="{FF2B5EF4-FFF2-40B4-BE49-F238E27FC236}">
                <a16:creationId xmlns:a16="http://schemas.microsoft.com/office/drawing/2014/main" id="{E7886D57-8CCD-43A4-AA49-E96D2EE3EB83}"/>
              </a:ext>
            </a:extLst>
          </p:cNvPr>
          <p:cNvSpPr>
            <a:spLocks noGrp="1"/>
          </p:cNvSpPr>
          <p:nvPr>
            <p:ph type="dt" sz="half" idx="2"/>
          </p:nvPr>
        </p:nvSpPr>
        <p:spPr>
          <a:xfrm rot="5400000">
            <a:off x="10595991" y="5074920"/>
            <a:ext cx="2647667" cy="365125"/>
          </a:xfrm>
          <a:prstGeom prst="rect">
            <a:avLst/>
          </a:prstGeom>
        </p:spPr>
        <p:txBody>
          <a:bodyPr anchor="ctr"/>
          <a:lstStyle>
            <a:lvl1pPr>
              <a:defRPr sz="900" spc="400" baseline="0">
                <a:solidFill>
                  <a:schemeClr val="bg1"/>
                </a:solidFill>
                <a:effectLst>
                  <a:outerShdw blurRad="38100" dist="38100" dir="2700000" algn="tl">
                    <a:srgbClr val="000000">
                      <a:alpha val="43137"/>
                    </a:srgbClr>
                  </a:outerShdw>
                </a:effectLst>
                <a:latin typeface="+mj-lt"/>
              </a:defRPr>
            </a:lvl1pPr>
          </a:lstStyle>
          <a:p>
            <a:pPr>
              <a:defRPr/>
            </a:pPr>
            <a:r>
              <a:rPr lang="en-US" cap="all"/>
              <a:t>May 21, 20xx</a:t>
            </a:r>
            <a:endParaRPr lang="en-US" cap="all" dirty="0"/>
          </a:p>
        </p:txBody>
      </p:sp>
    </p:spTree>
    <p:extLst>
      <p:ext uri="{BB962C8B-B14F-4D97-AF65-F5344CB8AC3E}">
        <p14:creationId xmlns:p14="http://schemas.microsoft.com/office/powerpoint/2010/main" val="10367910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eet The Team 4-Up">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6F8B9974-85ED-46AA-8617-AC54C847B6B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1"/>
            <a:ext cx="12205220" cy="6858001"/>
          </a:xfrm>
          <a:prstGeom prst="rect">
            <a:avLst/>
          </a:prstGeom>
        </p:spPr>
      </p:pic>
      <p:sp>
        <p:nvSpPr>
          <p:cNvPr id="2" name="Title 1">
            <a:extLst>
              <a:ext uri="{FF2B5EF4-FFF2-40B4-BE49-F238E27FC236}">
                <a16:creationId xmlns:a16="http://schemas.microsoft.com/office/drawing/2014/main" id="{EB6F28C4-DD1C-4E63-87E8-D76D85414CE0}"/>
              </a:ext>
            </a:extLst>
          </p:cNvPr>
          <p:cNvSpPr>
            <a:spLocks noGrp="1"/>
          </p:cNvSpPr>
          <p:nvPr>
            <p:ph type="title" hasCustomPrompt="1"/>
          </p:nvPr>
        </p:nvSpPr>
        <p:spPr>
          <a:xfrm>
            <a:off x="655858" y="2377440"/>
            <a:ext cx="1939480" cy="2115505"/>
          </a:xfrm>
          <a:prstGeom prst="rect">
            <a:avLst/>
          </a:prstGeom>
        </p:spPr>
        <p:txBody>
          <a:bodyPr anchor="ctr"/>
          <a:lstStyle>
            <a:lvl1pPr algn="ctr">
              <a:defRPr sz="2800" cap="all" spc="400" baseline="0">
                <a:solidFill>
                  <a:schemeClr val="bg1"/>
                </a:solidFill>
              </a:defRPr>
            </a:lvl1pPr>
          </a:lstStyle>
          <a:p>
            <a:r>
              <a:rPr lang="en-US" dirty="0"/>
              <a:t>Click to add title</a:t>
            </a:r>
          </a:p>
        </p:txBody>
      </p:sp>
      <p:sp>
        <p:nvSpPr>
          <p:cNvPr id="14" name="Picture Placeholder 9">
            <a:extLst>
              <a:ext uri="{FF2B5EF4-FFF2-40B4-BE49-F238E27FC236}">
                <a16:creationId xmlns:a16="http://schemas.microsoft.com/office/drawing/2014/main" id="{3987B23C-61B9-4A48-AD36-5E284812C449}"/>
              </a:ext>
            </a:extLst>
          </p:cNvPr>
          <p:cNvSpPr>
            <a:spLocks noGrp="1"/>
          </p:cNvSpPr>
          <p:nvPr>
            <p:ph type="pic" sz="quarter" idx="16" hasCustomPrompt="1"/>
          </p:nvPr>
        </p:nvSpPr>
        <p:spPr>
          <a:xfrm>
            <a:off x="3088220" y="2599422"/>
            <a:ext cx="1502806" cy="1502805"/>
          </a:xfrm>
          <a:prstGeom prst="ellipse">
            <a:avLst/>
          </a:prstGeom>
        </p:spPr>
        <p:txBody>
          <a:bodyPr/>
          <a:lstStyle>
            <a:lvl1pPr marL="0" indent="0" algn="ctr">
              <a:buNone/>
              <a:defRPr sz="2400">
                <a:solidFill>
                  <a:schemeClr val="bg1"/>
                </a:solidFill>
              </a:defRPr>
            </a:lvl1pPr>
          </a:lstStyle>
          <a:p>
            <a:r>
              <a:rPr lang="en-US" dirty="0"/>
              <a:t>Click to add photo</a:t>
            </a:r>
          </a:p>
        </p:txBody>
      </p:sp>
      <p:sp>
        <p:nvSpPr>
          <p:cNvPr id="10" name="Picture Placeholder 9">
            <a:extLst>
              <a:ext uri="{FF2B5EF4-FFF2-40B4-BE49-F238E27FC236}">
                <a16:creationId xmlns:a16="http://schemas.microsoft.com/office/drawing/2014/main" id="{CCBD4661-3D71-432B-9308-D2D085BDDDC2}"/>
              </a:ext>
            </a:extLst>
          </p:cNvPr>
          <p:cNvSpPr>
            <a:spLocks noGrp="1"/>
          </p:cNvSpPr>
          <p:nvPr>
            <p:ph type="pic" sz="quarter" idx="15" hasCustomPrompt="1"/>
          </p:nvPr>
        </p:nvSpPr>
        <p:spPr>
          <a:xfrm>
            <a:off x="5190425" y="2599420"/>
            <a:ext cx="1502806" cy="1502805"/>
          </a:xfrm>
          <a:prstGeom prst="ellipse">
            <a:avLst/>
          </a:prstGeom>
        </p:spPr>
        <p:txBody>
          <a:bodyPr/>
          <a:lstStyle>
            <a:lvl1pPr marL="0" indent="0" algn="ctr">
              <a:buNone/>
              <a:defRPr sz="2400">
                <a:solidFill>
                  <a:schemeClr val="bg1"/>
                </a:solidFill>
              </a:defRPr>
            </a:lvl1pPr>
          </a:lstStyle>
          <a:p>
            <a:r>
              <a:rPr lang="en-US" dirty="0"/>
              <a:t>Click to add photo</a:t>
            </a:r>
          </a:p>
        </p:txBody>
      </p:sp>
      <p:sp>
        <p:nvSpPr>
          <p:cNvPr id="17" name="Picture Placeholder 9">
            <a:extLst>
              <a:ext uri="{FF2B5EF4-FFF2-40B4-BE49-F238E27FC236}">
                <a16:creationId xmlns:a16="http://schemas.microsoft.com/office/drawing/2014/main" id="{F89712B5-4C74-4247-B444-43F116D582EB}"/>
              </a:ext>
            </a:extLst>
          </p:cNvPr>
          <p:cNvSpPr>
            <a:spLocks noGrp="1"/>
          </p:cNvSpPr>
          <p:nvPr>
            <p:ph type="pic" sz="quarter" idx="18" hasCustomPrompt="1"/>
          </p:nvPr>
        </p:nvSpPr>
        <p:spPr>
          <a:xfrm>
            <a:off x="7291629" y="2599420"/>
            <a:ext cx="1502806" cy="1502805"/>
          </a:xfrm>
          <a:prstGeom prst="ellipse">
            <a:avLst/>
          </a:prstGeom>
        </p:spPr>
        <p:txBody>
          <a:bodyPr/>
          <a:lstStyle>
            <a:lvl1pPr marL="0" indent="0" algn="ctr">
              <a:buNone/>
              <a:defRPr sz="2400">
                <a:solidFill>
                  <a:schemeClr val="bg1"/>
                </a:solidFill>
              </a:defRPr>
            </a:lvl1pPr>
          </a:lstStyle>
          <a:p>
            <a:r>
              <a:rPr lang="en-US" dirty="0"/>
              <a:t>Click to add photo</a:t>
            </a:r>
          </a:p>
        </p:txBody>
      </p:sp>
      <p:sp>
        <p:nvSpPr>
          <p:cNvPr id="16" name="Picture Placeholder 9">
            <a:extLst>
              <a:ext uri="{FF2B5EF4-FFF2-40B4-BE49-F238E27FC236}">
                <a16:creationId xmlns:a16="http://schemas.microsoft.com/office/drawing/2014/main" id="{33EE5A9D-21AC-4735-98D7-42551FA2C58E}"/>
              </a:ext>
            </a:extLst>
          </p:cNvPr>
          <p:cNvSpPr>
            <a:spLocks noGrp="1"/>
          </p:cNvSpPr>
          <p:nvPr>
            <p:ph type="pic" sz="quarter" idx="17" hasCustomPrompt="1"/>
          </p:nvPr>
        </p:nvSpPr>
        <p:spPr>
          <a:xfrm>
            <a:off x="9387443" y="2599420"/>
            <a:ext cx="1502806" cy="1502805"/>
          </a:xfrm>
          <a:prstGeom prst="ellipse">
            <a:avLst/>
          </a:prstGeom>
        </p:spPr>
        <p:txBody>
          <a:bodyPr/>
          <a:lstStyle>
            <a:lvl1pPr marL="0" indent="0" algn="ctr">
              <a:buNone/>
              <a:defRPr sz="2400">
                <a:solidFill>
                  <a:schemeClr val="bg1"/>
                </a:solidFill>
              </a:defRPr>
            </a:lvl1pPr>
          </a:lstStyle>
          <a:p>
            <a:r>
              <a:rPr lang="en-US" dirty="0"/>
              <a:t>Click to add photo</a:t>
            </a:r>
          </a:p>
        </p:txBody>
      </p:sp>
      <p:sp>
        <p:nvSpPr>
          <p:cNvPr id="18" name="Oval 17">
            <a:extLst>
              <a:ext uri="{FF2B5EF4-FFF2-40B4-BE49-F238E27FC236}">
                <a16:creationId xmlns:a16="http://schemas.microsoft.com/office/drawing/2014/main" id="{5EDBA775-4308-4BDB-B966-8167F3D04FF5}"/>
              </a:ext>
              <a:ext uri="{C183D7F6-B498-43B3-948B-1728B52AA6E4}">
                <adec:decorative xmlns:adec="http://schemas.microsoft.com/office/drawing/2017/decorative" val="1"/>
              </a:ext>
            </a:extLst>
          </p:cNvPr>
          <p:cNvSpPr/>
          <p:nvPr userDrawn="1"/>
        </p:nvSpPr>
        <p:spPr>
          <a:xfrm>
            <a:off x="2975041" y="2486242"/>
            <a:ext cx="1729165" cy="1729165"/>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8BDDB0B0-BDCD-459F-AF20-19E1A7217639}"/>
              </a:ext>
              <a:ext uri="{C183D7F6-B498-43B3-948B-1728B52AA6E4}">
                <adec:decorative xmlns:adec="http://schemas.microsoft.com/office/drawing/2017/decorative" val="1"/>
              </a:ext>
            </a:extLst>
          </p:cNvPr>
          <p:cNvSpPr/>
          <p:nvPr userDrawn="1"/>
        </p:nvSpPr>
        <p:spPr>
          <a:xfrm>
            <a:off x="5077246" y="2486240"/>
            <a:ext cx="1729165" cy="1729165"/>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69A8E9D1-9673-42D1-A573-05CDC9EF884A}"/>
              </a:ext>
              <a:ext uri="{C183D7F6-B498-43B3-948B-1728B52AA6E4}">
                <adec:decorative xmlns:adec="http://schemas.microsoft.com/office/drawing/2017/decorative" val="1"/>
              </a:ext>
            </a:extLst>
          </p:cNvPr>
          <p:cNvSpPr/>
          <p:nvPr userDrawn="1"/>
        </p:nvSpPr>
        <p:spPr>
          <a:xfrm>
            <a:off x="7178450" y="2486240"/>
            <a:ext cx="1729165" cy="1729165"/>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52F851C1-89A7-44A6-8617-10C435FCD396}"/>
              </a:ext>
              <a:ext uri="{C183D7F6-B498-43B3-948B-1728B52AA6E4}">
                <adec:decorative xmlns:adec="http://schemas.microsoft.com/office/drawing/2017/decorative" val="1"/>
              </a:ext>
            </a:extLst>
          </p:cNvPr>
          <p:cNvSpPr/>
          <p:nvPr userDrawn="1"/>
        </p:nvSpPr>
        <p:spPr>
          <a:xfrm>
            <a:off x="9274264" y="2486240"/>
            <a:ext cx="1729165" cy="1729165"/>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Placeholder 14">
            <a:extLst>
              <a:ext uri="{FF2B5EF4-FFF2-40B4-BE49-F238E27FC236}">
                <a16:creationId xmlns:a16="http://schemas.microsoft.com/office/drawing/2014/main" id="{11C9BE46-D000-4DE5-8AD9-6BFAD927A014}"/>
              </a:ext>
            </a:extLst>
          </p:cNvPr>
          <p:cNvSpPr>
            <a:spLocks noGrp="1"/>
          </p:cNvSpPr>
          <p:nvPr>
            <p:ph type="body" sz="quarter" idx="19" hasCustomPrompt="1"/>
          </p:nvPr>
        </p:nvSpPr>
        <p:spPr>
          <a:xfrm>
            <a:off x="2796727" y="4435583"/>
            <a:ext cx="2085792" cy="274650"/>
          </a:xfrm>
          <a:prstGeom prst="rect">
            <a:avLst/>
          </a:prstGeom>
        </p:spPr>
        <p:txBody>
          <a:bodyPr/>
          <a:lstStyle>
            <a:lvl1pPr marL="0" indent="0" algn="ctr">
              <a:buNone/>
              <a:defRPr sz="1200" cap="all" spc="200" baseline="0">
                <a:solidFill>
                  <a:schemeClr val="accent6"/>
                </a:solidFill>
                <a:latin typeface="+mj-lt"/>
              </a:defRPr>
            </a:lvl1pPr>
          </a:lstStyle>
          <a:p>
            <a:pPr lvl="0"/>
            <a:r>
              <a:rPr lang="en-US" dirty="0"/>
              <a:t>Add Name</a:t>
            </a:r>
          </a:p>
        </p:txBody>
      </p:sp>
      <p:sp>
        <p:nvSpPr>
          <p:cNvPr id="26" name="Text Placeholder 14">
            <a:extLst>
              <a:ext uri="{FF2B5EF4-FFF2-40B4-BE49-F238E27FC236}">
                <a16:creationId xmlns:a16="http://schemas.microsoft.com/office/drawing/2014/main" id="{5773EC03-0830-4EAE-A7B0-38902833DC2F}"/>
              </a:ext>
            </a:extLst>
          </p:cNvPr>
          <p:cNvSpPr>
            <a:spLocks noGrp="1"/>
          </p:cNvSpPr>
          <p:nvPr>
            <p:ph type="body" sz="quarter" idx="20" hasCustomPrompt="1"/>
          </p:nvPr>
        </p:nvSpPr>
        <p:spPr>
          <a:xfrm>
            <a:off x="2896865" y="4661551"/>
            <a:ext cx="1885516" cy="365125"/>
          </a:xfrm>
          <a:prstGeom prst="rect">
            <a:avLst/>
          </a:prstGeom>
        </p:spPr>
        <p:txBody>
          <a:bodyPr/>
          <a:lstStyle>
            <a:lvl1pPr marL="0" indent="0" algn="ctr">
              <a:lnSpc>
                <a:spcPct val="90000"/>
              </a:lnSpc>
              <a:spcBef>
                <a:spcPts val="0"/>
              </a:spcBef>
              <a:buNone/>
              <a:defRPr sz="1000" cap="none" spc="0" baseline="0">
                <a:solidFill>
                  <a:schemeClr val="bg1"/>
                </a:solidFill>
                <a:latin typeface="+mn-lt"/>
              </a:defRPr>
            </a:lvl1pPr>
          </a:lstStyle>
          <a:p>
            <a:pPr lvl="0"/>
            <a:r>
              <a:rPr lang="en-US" dirty="0"/>
              <a:t>Add title</a:t>
            </a:r>
          </a:p>
        </p:txBody>
      </p:sp>
      <p:sp>
        <p:nvSpPr>
          <p:cNvPr id="27" name="Text Placeholder 14">
            <a:extLst>
              <a:ext uri="{FF2B5EF4-FFF2-40B4-BE49-F238E27FC236}">
                <a16:creationId xmlns:a16="http://schemas.microsoft.com/office/drawing/2014/main" id="{32E4889E-0745-4713-90D8-432A681AFCE4}"/>
              </a:ext>
            </a:extLst>
          </p:cNvPr>
          <p:cNvSpPr>
            <a:spLocks noGrp="1"/>
          </p:cNvSpPr>
          <p:nvPr>
            <p:ph type="body" sz="quarter" idx="21" hasCustomPrompt="1"/>
          </p:nvPr>
        </p:nvSpPr>
        <p:spPr>
          <a:xfrm>
            <a:off x="4898932" y="4435583"/>
            <a:ext cx="2085792" cy="274650"/>
          </a:xfrm>
          <a:prstGeom prst="rect">
            <a:avLst/>
          </a:prstGeom>
        </p:spPr>
        <p:txBody>
          <a:bodyPr/>
          <a:lstStyle>
            <a:lvl1pPr marL="0" indent="0" algn="ctr">
              <a:buNone/>
              <a:defRPr sz="1200" cap="all" spc="200" baseline="0">
                <a:solidFill>
                  <a:schemeClr val="accent6"/>
                </a:solidFill>
                <a:latin typeface="+mj-lt"/>
              </a:defRPr>
            </a:lvl1pPr>
          </a:lstStyle>
          <a:p>
            <a:pPr lvl="0"/>
            <a:r>
              <a:rPr lang="en-US" dirty="0"/>
              <a:t>Add Name</a:t>
            </a:r>
          </a:p>
        </p:txBody>
      </p:sp>
      <p:sp>
        <p:nvSpPr>
          <p:cNvPr id="28" name="Text Placeholder 14">
            <a:extLst>
              <a:ext uri="{FF2B5EF4-FFF2-40B4-BE49-F238E27FC236}">
                <a16:creationId xmlns:a16="http://schemas.microsoft.com/office/drawing/2014/main" id="{BFD869E7-29DA-4FEB-AB84-1C1FC3ABAE30}"/>
              </a:ext>
            </a:extLst>
          </p:cNvPr>
          <p:cNvSpPr>
            <a:spLocks noGrp="1"/>
          </p:cNvSpPr>
          <p:nvPr>
            <p:ph type="body" sz="quarter" idx="22" hasCustomPrompt="1"/>
          </p:nvPr>
        </p:nvSpPr>
        <p:spPr>
          <a:xfrm>
            <a:off x="4999070" y="4661551"/>
            <a:ext cx="1885516" cy="365125"/>
          </a:xfrm>
          <a:prstGeom prst="rect">
            <a:avLst/>
          </a:prstGeom>
        </p:spPr>
        <p:txBody>
          <a:bodyPr/>
          <a:lstStyle>
            <a:lvl1pPr marL="0" indent="0" algn="ctr">
              <a:lnSpc>
                <a:spcPct val="90000"/>
              </a:lnSpc>
              <a:spcBef>
                <a:spcPts val="0"/>
              </a:spcBef>
              <a:buNone/>
              <a:defRPr sz="1000" cap="none" spc="0" baseline="0">
                <a:solidFill>
                  <a:schemeClr val="bg1"/>
                </a:solidFill>
                <a:latin typeface="+mn-lt"/>
              </a:defRPr>
            </a:lvl1pPr>
          </a:lstStyle>
          <a:p>
            <a:pPr lvl="0"/>
            <a:r>
              <a:rPr lang="en-US" dirty="0"/>
              <a:t>Add title</a:t>
            </a:r>
          </a:p>
        </p:txBody>
      </p:sp>
      <p:sp>
        <p:nvSpPr>
          <p:cNvPr id="30" name="Text Placeholder 14">
            <a:extLst>
              <a:ext uri="{FF2B5EF4-FFF2-40B4-BE49-F238E27FC236}">
                <a16:creationId xmlns:a16="http://schemas.microsoft.com/office/drawing/2014/main" id="{9E68119B-CDCA-4341-8772-2C5BF80B4E40}"/>
              </a:ext>
            </a:extLst>
          </p:cNvPr>
          <p:cNvSpPr>
            <a:spLocks noGrp="1"/>
          </p:cNvSpPr>
          <p:nvPr>
            <p:ph type="body" sz="quarter" idx="23" hasCustomPrompt="1"/>
          </p:nvPr>
        </p:nvSpPr>
        <p:spPr>
          <a:xfrm>
            <a:off x="7000136" y="4435751"/>
            <a:ext cx="2085792" cy="274650"/>
          </a:xfrm>
          <a:prstGeom prst="rect">
            <a:avLst/>
          </a:prstGeom>
        </p:spPr>
        <p:txBody>
          <a:bodyPr/>
          <a:lstStyle>
            <a:lvl1pPr marL="0" indent="0" algn="ctr">
              <a:buNone/>
              <a:defRPr sz="1200" cap="all" spc="200" baseline="0">
                <a:solidFill>
                  <a:schemeClr val="accent6"/>
                </a:solidFill>
                <a:latin typeface="+mj-lt"/>
              </a:defRPr>
            </a:lvl1pPr>
          </a:lstStyle>
          <a:p>
            <a:pPr lvl="0"/>
            <a:r>
              <a:rPr lang="en-US" dirty="0"/>
              <a:t>Add Name</a:t>
            </a:r>
          </a:p>
        </p:txBody>
      </p:sp>
      <p:sp>
        <p:nvSpPr>
          <p:cNvPr id="31" name="Text Placeholder 14">
            <a:extLst>
              <a:ext uri="{FF2B5EF4-FFF2-40B4-BE49-F238E27FC236}">
                <a16:creationId xmlns:a16="http://schemas.microsoft.com/office/drawing/2014/main" id="{303A31BF-223A-44A5-84FD-7281FF2E4CD4}"/>
              </a:ext>
            </a:extLst>
          </p:cNvPr>
          <p:cNvSpPr>
            <a:spLocks noGrp="1"/>
          </p:cNvSpPr>
          <p:nvPr>
            <p:ph type="body" sz="quarter" idx="24" hasCustomPrompt="1"/>
          </p:nvPr>
        </p:nvSpPr>
        <p:spPr>
          <a:xfrm>
            <a:off x="7100274" y="4661551"/>
            <a:ext cx="1885516" cy="365125"/>
          </a:xfrm>
          <a:prstGeom prst="rect">
            <a:avLst/>
          </a:prstGeom>
        </p:spPr>
        <p:txBody>
          <a:bodyPr/>
          <a:lstStyle>
            <a:lvl1pPr marL="0" indent="0" algn="ctr">
              <a:lnSpc>
                <a:spcPct val="90000"/>
              </a:lnSpc>
              <a:spcBef>
                <a:spcPts val="0"/>
              </a:spcBef>
              <a:buNone/>
              <a:defRPr sz="1000" cap="none" spc="0" baseline="0">
                <a:solidFill>
                  <a:schemeClr val="bg1"/>
                </a:solidFill>
                <a:latin typeface="+mn-lt"/>
              </a:defRPr>
            </a:lvl1pPr>
          </a:lstStyle>
          <a:p>
            <a:pPr lvl="0"/>
            <a:r>
              <a:rPr lang="en-US" dirty="0"/>
              <a:t>Add title</a:t>
            </a:r>
          </a:p>
        </p:txBody>
      </p:sp>
      <p:sp>
        <p:nvSpPr>
          <p:cNvPr id="32" name="Text Placeholder 14">
            <a:extLst>
              <a:ext uri="{FF2B5EF4-FFF2-40B4-BE49-F238E27FC236}">
                <a16:creationId xmlns:a16="http://schemas.microsoft.com/office/drawing/2014/main" id="{666E1F4A-0D75-4B8E-A181-DBEB50FB1D60}"/>
              </a:ext>
            </a:extLst>
          </p:cNvPr>
          <p:cNvSpPr>
            <a:spLocks noGrp="1"/>
          </p:cNvSpPr>
          <p:nvPr>
            <p:ph type="body" sz="quarter" idx="25" hasCustomPrompt="1"/>
          </p:nvPr>
        </p:nvSpPr>
        <p:spPr>
          <a:xfrm>
            <a:off x="9095950" y="4435583"/>
            <a:ext cx="2085792" cy="274650"/>
          </a:xfrm>
          <a:prstGeom prst="rect">
            <a:avLst/>
          </a:prstGeom>
        </p:spPr>
        <p:txBody>
          <a:bodyPr/>
          <a:lstStyle>
            <a:lvl1pPr marL="0" indent="0" algn="ctr">
              <a:buNone/>
              <a:defRPr sz="1200" cap="all" spc="200" baseline="0">
                <a:solidFill>
                  <a:schemeClr val="accent6"/>
                </a:solidFill>
                <a:latin typeface="+mj-lt"/>
              </a:defRPr>
            </a:lvl1pPr>
          </a:lstStyle>
          <a:p>
            <a:pPr lvl="0"/>
            <a:r>
              <a:rPr lang="en-US" dirty="0"/>
              <a:t>Add Name</a:t>
            </a:r>
          </a:p>
        </p:txBody>
      </p:sp>
      <p:sp>
        <p:nvSpPr>
          <p:cNvPr id="33" name="Text Placeholder 14">
            <a:extLst>
              <a:ext uri="{FF2B5EF4-FFF2-40B4-BE49-F238E27FC236}">
                <a16:creationId xmlns:a16="http://schemas.microsoft.com/office/drawing/2014/main" id="{5EAE80D5-B799-4807-8F81-22C4218233DF}"/>
              </a:ext>
            </a:extLst>
          </p:cNvPr>
          <p:cNvSpPr>
            <a:spLocks noGrp="1"/>
          </p:cNvSpPr>
          <p:nvPr>
            <p:ph type="body" sz="quarter" idx="26" hasCustomPrompt="1"/>
          </p:nvPr>
        </p:nvSpPr>
        <p:spPr>
          <a:xfrm>
            <a:off x="9196088" y="4661551"/>
            <a:ext cx="1885516" cy="365125"/>
          </a:xfrm>
          <a:prstGeom prst="rect">
            <a:avLst/>
          </a:prstGeom>
        </p:spPr>
        <p:txBody>
          <a:bodyPr/>
          <a:lstStyle>
            <a:lvl1pPr marL="0" indent="0" algn="ctr">
              <a:lnSpc>
                <a:spcPct val="90000"/>
              </a:lnSpc>
              <a:spcBef>
                <a:spcPts val="0"/>
              </a:spcBef>
              <a:buNone/>
              <a:defRPr sz="1000" cap="none" spc="0" baseline="0">
                <a:solidFill>
                  <a:schemeClr val="bg1"/>
                </a:solidFill>
                <a:latin typeface="+mn-lt"/>
              </a:defRPr>
            </a:lvl1pPr>
          </a:lstStyle>
          <a:p>
            <a:pPr lvl="0"/>
            <a:r>
              <a:rPr lang="en-US" dirty="0"/>
              <a:t>Add title</a:t>
            </a:r>
          </a:p>
        </p:txBody>
      </p:sp>
      <p:sp>
        <p:nvSpPr>
          <p:cNvPr id="39" name="Footer Placeholder 15">
            <a:extLst>
              <a:ext uri="{FF2B5EF4-FFF2-40B4-BE49-F238E27FC236}">
                <a16:creationId xmlns:a16="http://schemas.microsoft.com/office/drawing/2014/main" id="{6F4437FE-F08F-4311-B53A-88E2B729B745}"/>
              </a:ext>
            </a:extLst>
          </p:cNvPr>
          <p:cNvSpPr>
            <a:spLocks noGrp="1"/>
          </p:cNvSpPr>
          <p:nvPr>
            <p:ph type="ftr" sz="quarter" idx="3"/>
          </p:nvPr>
        </p:nvSpPr>
        <p:spPr>
          <a:xfrm rot="5400000">
            <a:off x="10541127" y="1408176"/>
            <a:ext cx="2770499" cy="365125"/>
          </a:xfrm>
          <a:prstGeom prst="rect">
            <a:avLst/>
          </a:prstGeom>
        </p:spPr>
        <p:txBody>
          <a:bodyPr anchor="ctr"/>
          <a:lstStyle>
            <a:lvl1pPr algn="r">
              <a:defRPr sz="900" cap="all" spc="400" baseline="0">
                <a:solidFill>
                  <a:schemeClr val="bg1"/>
                </a:solidFill>
                <a:latin typeface="+mj-lt"/>
              </a:defRPr>
            </a:lvl1pPr>
          </a:lstStyle>
          <a:p>
            <a:r>
              <a:rPr lang="en-US" dirty="0"/>
              <a:t>PRESENTATION TITLE</a:t>
            </a:r>
          </a:p>
        </p:txBody>
      </p:sp>
      <p:sp>
        <p:nvSpPr>
          <p:cNvPr id="40" name="Slide Number Placeholder 16">
            <a:extLst>
              <a:ext uri="{FF2B5EF4-FFF2-40B4-BE49-F238E27FC236}">
                <a16:creationId xmlns:a16="http://schemas.microsoft.com/office/drawing/2014/main" id="{D0901035-50AC-4DE0-9A34-AAA61EC10E16}"/>
              </a:ext>
            </a:extLst>
          </p:cNvPr>
          <p:cNvSpPr>
            <a:spLocks noGrp="1"/>
          </p:cNvSpPr>
          <p:nvPr>
            <p:ph type="sldNum" sz="quarter" idx="4"/>
          </p:nvPr>
        </p:nvSpPr>
        <p:spPr>
          <a:xfrm>
            <a:off x="11519019" y="3164804"/>
            <a:ext cx="545911" cy="580029"/>
          </a:xfrm>
          <a:prstGeom prst="rect">
            <a:avLst/>
          </a:prstGeom>
        </p:spPr>
        <p:txBody>
          <a:bodyPr anchor="ctr"/>
          <a:lstStyle>
            <a:lvl1pPr algn="r">
              <a:defRPr sz="1600">
                <a:solidFill>
                  <a:schemeClr val="accent6"/>
                </a:solidFill>
                <a:latin typeface="+mn-lt"/>
              </a:defRPr>
            </a:lvl1pPr>
          </a:lstStyle>
          <a:p>
            <a:pPr>
              <a:defRPr/>
            </a:pPr>
            <a:fld id="{8D1FC6F8-0BCD-47E9-9C64-690771D9C143}" type="slidenum">
              <a:rPr lang="en-US" smtClean="0"/>
              <a:pPr>
                <a:defRPr/>
              </a:pPr>
              <a:t>‹#›</a:t>
            </a:fld>
            <a:endParaRPr lang="en-US" dirty="0"/>
          </a:p>
        </p:txBody>
      </p:sp>
      <p:sp>
        <p:nvSpPr>
          <p:cNvPr id="41" name="Date Placeholder 14">
            <a:extLst>
              <a:ext uri="{FF2B5EF4-FFF2-40B4-BE49-F238E27FC236}">
                <a16:creationId xmlns:a16="http://schemas.microsoft.com/office/drawing/2014/main" id="{5FDD3145-ADE2-4744-AF2E-9C8074C85841}"/>
              </a:ext>
            </a:extLst>
          </p:cNvPr>
          <p:cNvSpPr>
            <a:spLocks noGrp="1"/>
          </p:cNvSpPr>
          <p:nvPr>
            <p:ph type="dt" sz="half" idx="2"/>
          </p:nvPr>
        </p:nvSpPr>
        <p:spPr>
          <a:xfrm rot="5400000">
            <a:off x="10595991" y="5074920"/>
            <a:ext cx="2647667" cy="365125"/>
          </a:xfrm>
          <a:prstGeom prst="rect">
            <a:avLst/>
          </a:prstGeom>
        </p:spPr>
        <p:txBody>
          <a:bodyPr anchor="ctr"/>
          <a:lstStyle>
            <a:lvl1pPr>
              <a:defRPr sz="900" spc="400" baseline="0">
                <a:solidFill>
                  <a:schemeClr val="bg1"/>
                </a:solidFill>
                <a:latin typeface="+mj-lt"/>
              </a:defRPr>
            </a:lvl1pPr>
          </a:lstStyle>
          <a:p>
            <a:pPr>
              <a:defRPr/>
            </a:pPr>
            <a:r>
              <a:rPr lang="en-US" cap="all"/>
              <a:t>May 21, 20xx</a:t>
            </a:r>
            <a:endParaRPr lang="en-US" cap="all" dirty="0"/>
          </a:p>
        </p:txBody>
      </p:sp>
    </p:spTree>
    <p:extLst>
      <p:ext uri="{BB962C8B-B14F-4D97-AF65-F5344CB8AC3E}">
        <p14:creationId xmlns:p14="http://schemas.microsoft.com/office/powerpoint/2010/main" val="41914450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eet The Team 8-Up">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8A79A51B-CC7A-4B36-B457-AF323638813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1"/>
            <a:ext cx="12205220" cy="6858001"/>
          </a:xfrm>
          <a:prstGeom prst="rect">
            <a:avLst/>
          </a:prstGeom>
        </p:spPr>
      </p:pic>
      <p:sp>
        <p:nvSpPr>
          <p:cNvPr id="2" name="Title 1">
            <a:extLst>
              <a:ext uri="{FF2B5EF4-FFF2-40B4-BE49-F238E27FC236}">
                <a16:creationId xmlns:a16="http://schemas.microsoft.com/office/drawing/2014/main" id="{0E019BE9-6149-434A-B185-EE7434112622}"/>
              </a:ext>
            </a:extLst>
          </p:cNvPr>
          <p:cNvSpPr>
            <a:spLocks noGrp="1"/>
          </p:cNvSpPr>
          <p:nvPr>
            <p:ph type="title" hasCustomPrompt="1"/>
          </p:nvPr>
        </p:nvSpPr>
        <p:spPr>
          <a:xfrm>
            <a:off x="661216" y="2375820"/>
            <a:ext cx="1939480" cy="2112264"/>
          </a:xfrm>
          <a:prstGeom prst="rect">
            <a:avLst/>
          </a:prstGeom>
        </p:spPr>
        <p:txBody>
          <a:bodyPr anchor="ctr"/>
          <a:lstStyle>
            <a:lvl1pPr algn="ctr">
              <a:lnSpc>
                <a:spcPct val="90000"/>
              </a:lnSpc>
              <a:spcBef>
                <a:spcPts val="1000"/>
              </a:spcBef>
              <a:defRPr sz="2800" cap="all" spc="400" baseline="0">
                <a:solidFill>
                  <a:schemeClr val="bg1"/>
                </a:solidFill>
              </a:defRPr>
            </a:lvl1pPr>
          </a:lstStyle>
          <a:p>
            <a:r>
              <a:rPr lang="en-US" dirty="0"/>
              <a:t>Click to add title</a:t>
            </a:r>
          </a:p>
        </p:txBody>
      </p:sp>
      <p:sp>
        <p:nvSpPr>
          <p:cNvPr id="34" name="Picture Placeholder 9">
            <a:extLst>
              <a:ext uri="{FF2B5EF4-FFF2-40B4-BE49-F238E27FC236}">
                <a16:creationId xmlns:a16="http://schemas.microsoft.com/office/drawing/2014/main" id="{18B0121B-CD0E-495B-9B36-4E88EA4A9786}"/>
              </a:ext>
              <a:ext uri="{C183D7F6-B498-43B3-948B-1728B52AA6E4}">
                <adec:decorative xmlns:adec="http://schemas.microsoft.com/office/drawing/2017/decorative" val="0"/>
              </a:ext>
            </a:extLst>
          </p:cNvPr>
          <p:cNvSpPr>
            <a:spLocks noGrp="1"/>
          </p:cNvSpPr>
          <p:nvPr>
            <p:ph type="pic" sz="quarter" idx="16" hasCustomPrompt="1"/>
          </p:nvPr>
        </p:nvSpPr>
        <p:spPr>
          <a:xfrm>
            <a:off x="3136339" y="1326925"/>
            <a:ext cx="1391577" cy="1391576"/>
          </a:xfrm>
          <a:prstGeom prst="ellipse">
            <a:avLst/>
          </a:prstGeom>
        </p:spPr>
        <p:txBody>
          <a:bodyPr/>
          <a:lstStyle>
            <a:lvl1pPr marL="0" indent="0" algn="ctr">
              <a:buNone/>
              <a:defRPr sz="2000">
                <a:solidFill>
                  <a:schemeClr val="bg1"/>
                </a:solidFill>
              </a:defRPr>
            </a:lvl1pPr>
          </a:lstStyle>
          <a:p>
            <a:r>
              <a:rPr lang="en-US" dirty="0"/>
              <a:t>Click to add photo</a:t>
            </a:r>
          </a:p>
        </p:txBody>
      </p:sp>
      <p:sp>
        <p:nvSpPr>
          <p:cNvPr id="81" name="Picture Placeholder 9">
            <a:extLst>
              <a:ext uri="{FF2B5EF4-FFF2-40B4-BE49-F238E27FC236}">
                <a16:creationId xmlns:a16="http://schemas.microsoft.com/office/drawing/2014/main" id="{4508E76D-2071-4546-8DF2-405B38E2E271}"/>
              </a:ext>
            </a:extLst>
          </p:cNvPr>
          <p:cNvSpPr>
            <a:spLocks noGrp="1"/>
          </p:cNvSpPr>
          <p:nvPr>
            <p:ph type="pic" sz="quarter" idx="39" hasCustomPrompt="1"/>
          </p:nvPr>
        </p:nvSpPr>
        <p:spPr>
          <a:xfrm>
            <a:off x="5209991" y="1326192"/>
            <a:ext cx="1391577" cy="1391576"/>
          </a:xfrm>
          <a:prstGeom prst="ellipse">
            <a:avLst/>
          </a:prstGeom>
        </p:spPr>
        <p:txBody>
          <a:bodyPr/>
          <a:lstStyle>
            <a:lvl1pPr marL="0" indent="0" algn="ctr">
              <a:buNone/>
              <a:defRPr sz="2000">
                <a:solidFill>
                  <a:schemeClr val="bg1"/>
                </a:solidFill>
              </a:defRPr>
            </a:lvl1pPr>
          </a:lstStyle>
          <a:p>
            <a:r>
              <a:rPr lang="en-US" dirty="0"/>
              <a:t>Click to add photo</a:t>
            </a:r>
          </a:p>
        </p:txBody>
      </p:sp>
      <p:sp>
        <p:nvSpPr>
          <p:cNvPr id="85" name="Picture Placeholder 9">
            <a:extLst>
              <a:ext uri="{FF2B5EF4-FFF2-40B4-BE49-F238E27FC236}">
                <a16:creationId xmlns:a16="http://schemas.microsoft.com/office/drawing/2014/main" id="{D319C8D5-E3A6-45C8-8A64-1C1B70C90DD1}"/>
              </a:ext>
              <a:ext uri="{C183D7F6-B498-43B3-948B-1728B52AA6E4}">
                <adec:decorative xmlns:adec="http://schemas.microsoft.com/office/drawing/2017/decorative" val="0"/>
              </a:ext>
            </a:extLst>
          </p:cNvPr>
          <p:cNvSpPr>
            <a:spLocks noGrp="1"/>
          </p:cNvSpPr>
          <p:nvPr>
            <p:ph type="pic" sz="quarter" idx="40" hasCustomPrompt="1"/>
          </p:nvPr>
        </p:nvSpPr>
        <p:spPr>
          <a:xfrm>
            <a:off x="7305041" y="1335752"/>
            <a:ext cx="1391577" cy="1391576"/>
          </a:xfrm>
          <a:prstGeom prst="ellipse">
            <a:avLst/>
          </a:prstGeom>
        </p:spPr>
        <p:txBody>
          <a:bodyPr/>
          <a:lstStyle>
            <a:lvl1pPr marL="0" indent="0" algn="ctr">
              <a:buNone/>
              <a:defRPr sz="2000">
                <a:solidFill>
                  <a:schemeClr val="bg1"/>
                </a:solidFill>
              </a:defRPr>
            </a:lvl1pPr>
          </a:lstStyle>
          <a:p>
            <a:r>
              <a:rPr lang="en-US" dirty="0"/>
              <a:t>Click to add photo</a:t>
            </a:r>
          </a:p>
        </p:txBody>
      </p:sp>
      <p:sp>
        <p:nvSpPr>
          <p:cNvPr id="87" name="Picture Placeholder 9">
            <a:extLst>
              <a:ext uri="{FF2B5EF4-FFF2-40B4-BE49-F238E27FC236}">
                <a16:creationId xmlns:a16="http://schemas.microsoft.com/office/drawing/2014/main" id="{01486F31-E79E-4E60-8749-B8036B3F096A}"/>
              </a:ext>
              <a:ext uri="{C183D7F6-B498-43B3-948B-1728B52AA6E4}">
                <adec:decorative xmlns:adec="http://schemas.microsoft.com/office/drawing/2017/decorative" val="0"/>
              </a:ext>
            </a:extLst>
          </p:cNvPr>
          <p:cNvSpPr>
            <a:spLocks noGrp="1"/>
          </p:cNvSpPr>
          <p:nvPr>
            <p:ph type="pic" sz="quarter" idx="41" hasCustomPrompt="1"/>
          </p:nvPr>
        </p:nvSpPr>
        <p:spPr>
          <a:xfrm>
            <a:off x="9384248" y="1326192"/>
            <a:ext cx="1391577" cy="1391576"/>
          </a:xfrm>
          <a:prstGeom prst="ellipse">
            <a:avLst/>
          </a:prstGeom>
        </p:spPr>
        <p:txBody>
          <a:bodyPr/>
          <a:lstStyle>
            <a:lvl1pPr marL="0" indent="0" algn="ctr">
              <a:buNone/>
              <a:defRPr sz="2000">
                <a:solidFill>
                  <a:schemeClr val="bg1"/>
                </a:solidFill>
              </a:defRPr>
            </a:lvl1pPr>
          </a:lstStyle>
          <a:p>
            <a:r>
              <a:rPr lang="en-US" dirty="0"/>
              <a:t>Click to add photo</a:t>
            </a:r>
          </a:p>
        </p:txBody>
      </p:sp>
      <p:sp>
        <p:nvSpPr>
          <p:cNvPr id="37" name="Oval 36">
            <a:extLst>
              <a:ext uri="{FF2B5EF4-FFF2-40B4-BE49-F238E27FC236}">
                <a16:creationId xmlns:a16="http://schemas.microsoft.com/office/drawing/2014/main" id="{8139AA92-1781-41FF-9168-9F70B1CD9FB7}"/>
              </a:ext>
              <a:ext uri="{C183D7F6-B498-43B3-948B-1728B52AA6E4}">
                <adec:decorative xmlns:adec="http://schemas.microsoft.com/office/drawing/2017/decorative" val="1"/>
              </a:ext>
            </a:extLst>
          </p:cNvPr>
          <p:cNvSpPr/>
          <p:nvPr userDrawn="1"/>
        </p:nvSpPr>
        <p:spPr>
          <a:xfrm>
            <a:off x="3031536" y="1222122"/>
            <a:ext cx="1601183" cy="1601183"/>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Placeholder 14">
            <a:extLst>
              <a:ext uri="{FF2B5EF4-FFF2-40B4-BE49-F238E27FC236}">
                <a16:creationId xmlns:a16="http://schemas.microsoft.com/office/drawing/2014/main" id="{5FE36F90-735E-43D7-854A-0347B805053D}"/>
              </a:ext>
            </a:extLst>
          </p:cNvPr>
          <p:cNvSpPr>
            <a:spLocks noGrp="1"/>
          </p:cNvSpPr>
          <p:nvPr>
            <p:ph type="body" sz="quarter" idx="19" hasCustomPrompt="1"/>
          </p:nvPr>
        </p:nvSpPr>
        <p:spPr>
          <a:xfrm>
            <a:off x="2796727" y="2972370"/>
            <a:ext cx="2085792" cy="274650"/>
          </a:xfrm>
          <a:prstGeom prst="rect">
            <a:avLst/>
          </a:prstGeom>
        </p:spPr>
        <p:txBody>
          <a:bodyPr/>
          <a:lstStyle>
            <a:lvl1pPr marL="0" indent="0" algn="ctr">
              <a:buNone/>
              <a:defRPr sz="1200" b="0" cap="all" spc="200" baseline="0">
                <a:solidFill>
                  <a:schemeClr val="accent6"/>
                </a:solidFill>
                <a:latin typeface="+mj-lt"/>
              </a:defRPr>
            </a:lvl1pPr>
          </a:lstStyle>
          <a:p>
            <a:pPr lvl="0"/>
            <a:r>
              <a:rPr lang="en-US" dirty="0"/>
              <a:t>Add Name</a:t>
            </a:r>
          </a:p>
        </p:txBody>
      </p:sp>
      <p:sp>
        <p:nvSpPr>
          <p:cNvPr id="42" name="Text Placeholder 14">
            <a:extLst>
              <a:ext uri="{FF2B5EF4-FFF2-40B4-BE49-F238E27FC236}">
                <a16:creationId xmlns:a16="http://schemas.microsoft.com/office/drawing/2014/main" id="{2D0125FE-7543-4B0C-8C50-D4F2949EE8A0}"/>
              </a:ext>
            </a:extLst>
          </p:cNvPr>
          <p:cNvSpPr>
            <a:spLocks noGrp="1"/>
          </p:cNvSpPr>
          <p:nvPr>
            <p:ph type="body" sz="quarter" idx="20" hasCustomPrompt="1"/>
          </p:nvPr>
        </p:nvSpPr>
        <p:spPr>
          <a:xfrm>
            <a:off x="2896865" y="3198338"/>
            <a:ext cx="1885516" cy="365125"/>
          </a:xfrm>
          <a:prstGeom prst="rect">
            <a:avLst/>
          </a:prstGeom>
        </p:spPr>
        <p:txBody>
          <a:bodyPr/>
          <a:lstStyle>
            <a:lvl1pPr marL="0" indent="0" algn="ctr">
              <a:lnSpc>
                <a:spcPct val="90000"/>
              </a:lnSpc>
              <a:spcBef>
                <a:spcPts val="0"/>
              </a:spcBef>
              <a:buNone/>
              <a:defRPr sz="1000" cap="none" spc="0" baseline="0">
                <a:solidFill>
                  <a:schemeClr val="bg1"/>
                </a:solidFill>
                <a:latin typeface="+mn-lt"/>
              </a:defRPr>
            </a:lvl1pPr>
          </a:lstStyle>
          <a:p>
            <a:pPr lvl="0"/>
            <a:r>
              <a:rPr lang="en-US" dirty="0"/>
              <a:t>Add title</a:t>
            </a:r>
          </a:p>
        </p:txBody>
      </p:sp>
      <p:sp>
        <p:nvSpPr>
          <p:cNvPr id="43" name="Text Placeholder 14">
            <a:extLst>
              <a:ext uri="{FF2B5EF4-FFF2-40B4-BE49-F238E27FC236}">
                <a16:creationId xmlns:a16="http://schemas.microsoft.com/office/drawing/2014/main" id="{839FFFF4-4A0D-40BD-B34D-CD03D03FBEC4}"/>
              </a:ext>
            </a:extLst>
          </p:cNvPr>
          <p:cNvSpPr>
            <a:spLocks noGrp="1"/>
          </p:cNvSpPr>
          <p:nvPr>
            <p:ph type="body" sz="quarter" idx="21" hasCustomPrompt="1"/>
          </p:nvPr>
        </p:nvSpPr>
        <p:spPr>
          <a:xfrm>
            <a:off x="4898932" y="2972370"/>
            <a:ext cx="2085792" cy="274650"/>
          </a:xfrm>
          <a:prstGeom prst="rect">
            <a:avLst/>
          </a:prstGeom>
        </p:spPr>
        <p:txBody>
          <a:bodyPr/>
          <a:lstStyle>
            <a:lvl1pPr marL="0" indent="0" algn="ctr">
              <a:buNone/>
              <a:defRPr sz="1200" cap="all" spc="200" baseline="0">
                <a:solidFill>
                  <a:schemeClr val="accent6"/>
                </a:solidFill>
                <a:latin typeface="+mj-lt"/>
              </a:defRPr>
            </a:lvl1pPr>
          </a:lstStyle>
          <a:p>
            <a:pPr lvl="0"/>
            <a:r>
              <a:rPr lang="en-US" dirty="0"/>
              <a:t>Add Name</a:t>
            </a:r>
          </a:p>
        </p:txBody>
      </p:sp>
      <p:sp>
        <p:nvSpPr>
          <p:cNvPr id="44" name="Text Placeholder 14">
            <a:extLst>
              <a:ext uri="{FF2B5EF4-FFF2-40B4-BE49-F238E27FC236}">
                <a16:creationId xmlns:a16="http://schemas.microsoft.com/office/drawing/2014/main" id="{2697A53A-8491-4753-901E-02236DC0D5C4}"/>
              </a:ext>
            </a:extLst>
          </p:cNvPr>
          <p:cNvSpPr>
            <a:spLocks noGrp="1"/>
          </p:cNvSpPr>
          <p:nvPr>
            <p:ph type="body" sz="quarter" idx="22" hasCustomPrompt="1"/>
          </p:nvPr>
        </p:nvSpPr>
        <p:spPr>
          <a:xfrm>
            <a:off x="4999070" y="3198338"/>
            <a:ext cx="1885516" cy="365125"/>
          </a:xfrm>
          <a:prstGeom prst="rect">
            <a:avLst/>
          </a:prstGeom>
        </p:spPr>
        <p:txBody>
          <a:bodyPr/>
          <a:lstStyle>
            <a:lvl1pPr marL="0" indent="0" algn="ctr">
              <a:lnSpc>
                <a:spcPct val="90000"/>
              </a:lnSpc>
              <a:spcBef>
                <a:spcPts val="0"/>
              </a:spcBef>
              <a:buNone/>
              <a:defRPr sz="1000" cap="none" spc="0" baseline="0">
                <a:solidFill>
                  <a:schemeClr val="bg1"/>
                </a:solidFill>
                <a:latin typeface="+mn-lt"/>
              </a:defRPr>
            </a:lvl1pPr>
          </a:lstStyle>
          <a:p>
            <a:pPr lvl="0"/>
            <a:r>
              <a:rPr lang="en-US" dirty="0"/>
              <a:t>Add title</a:t>
            </a:r>
          </a:p>
        </p:txBody>
      </p:sp>
      <p:sp>
        <p:nvSpPr>
          <p:cNvPr id="45" name="Text Placeholder 14">
            <a:extLst>
              <a:ext uri="{FF2B5EF4-FFF2-40B4-BE49-F238E27FC236}">
                <a16:creationId xmlns:a16="http://schemas.microsoft.com/office/drawing/2014/main" id="{A51D26D1-89AE-43E7-8F1B-E28B18019F84}"/>
              </a:ext>
            </a:extLst>
          </p:cNvPr>
          <p:cNvSpPr>
            <a:spLocks noGrp="1"/>
          </p:cNvSpPr>
          <p:nvPr>
            <p:ph type="body" sz="quarter" idx="23" hasCustomPrompt="1"/>
          </p:nvPr>
        </p:nvSpPr>
        <p:spPr>
          <a:xfrm>
            <a:off x="7000136" y="2972538"/>
            <a:ext cx="2085792" cy="274650"/>
          </a:xfrm>
          <a:prstGeom prst="rect">
            <a:avLst/>
          </a:prstGeom>
        </p:spPr>
        <p:txBody>
          <a:bodyPr/>
          <a:lstStyle>
            <a:lvl1pPr marL="0" indent="0" algn="ctr">
              <a:buNone/>
              <a:defRPr sz="1200" cap="all" spc="200" baseline="0">
                <a:solidFill>
                  <a:schemeClr val="accent6"/>
                </a:solidFill>
                <a:latin typeface="+mj-lt"/>
              </a:defRPr>
            </a:lvl1pPr>
          </a:lstStyle>
          <a:p>
            <a:pPr lvl="0"/>
            <a:r>
              <a:rPr lang="en-US" dirty="0"/>
              <a:t>Add Name</a:t>
            </a:r>
          </a:p>
        </p:txBody>
      </p:sp>
      <p:sp>
        <p:nvSpPr>
          <p:cNvPr id="46" name="Text Placeholder 14">
            <a:extLst>
              <a:ext uri="{FF2B5EF4-FFF2-40B4-BE49-F238E27FC236}">
                <a16:creationId xmlns:a16="http://schemas.microsoft.com/office/drawing/2014/main" id="{0191059F-A4F0-4F1C-8237-308B7AD3F97D}"/>
              </a:ext>
            </a:extLst>
          </p:cNvPr>
          <p:cNvSpPr>
            <a:spLocks noGrp="1"/>
          </p:cNvSpPr>
          <p:nvPr>
            <p:ph type="body" sz="quarter" idx="24" hasCustomPrompt="1"/>
          </p:nvPr>
        </p:nvSpPr>
        <p:spPr>
          <a:xfrm>
            <a:off x="7100274" y="3198338"/>
            <a:ext cx="1885516" cy="365125"/>
          </a:xfrm>
          <a:prstGeom prst="rect">
            <a:avLst/>
          </a:prstGeom>
        </p:spPr>
        <p:txBody>
          <a:bodyPr/>
          <a:lstStyle>
            <a:lvl1pPr marL="0" indent="0" algn="ctr">
              <a:lnSpc>
                <a:spcPct val="90000"/>
              </a:lnSpc>
              <a:spcBef>
                <a:spcPts val="0"/>
              </a:spcBef>
              <a:buNone/>
              <a:defRPr sz="1000" cap="none" spc="0" baseline="0">
                <a:solidFill>
                  <a:schemeClr val="bg1"/>
                </a:solidFill>
                <a:latin typeface="+mn-lt"/>
              </a:defRPr>
            </a:lvl1pPr>
          </a:lstStyle>
          <a:p>
            <a:pPr lvl="0"/>
            <a:r>
              <a:rPr lang="en-US" dirty="0"/>
              <a:t>Add title</a:t>
            </a:r>
          </a:p>
        </p:txBody>
      </p:sp>
      <p:sp>
        <p:nvSpPr>
          <p:cNvPr id="47" name="Text Placeholder 14">
            <a:extLst>
              <a:ext uri="{FF2B5EF4-FFF2-40B4-BE49-F238E27FC236}">
                <a16:creationId xmlns:a16="http://schemas.microsoft.com/office/drawing/2014/main" id="{CFCD3D62-2515-40AC-A8A1-F7786244B36F}"/>
              </a:ext>
            </a:extLst>
          </p:cNvPr>
          <p:cNvSpPr>
            <a:spLocks noGrp="1"/>
          </p:cNvSpPr>
          <p:nvPr>
            <p:ph type="body" sz="quarter" idx="25" hasCustomPrompt="1"/>
          </p:nvPr>
        </p:nvSpPr>
        <p:spPr>
          <a:xfrm>
            <a:off x="9095950" y="2972370"/>
            <a:ext cx="2085792" cy="274650"/>
          </a:xfrm>
          <a:prstGeom prst="rect">
            <a:avLst/>
          </a:prstGeom>
        </p:spPr>
        <p:txBody>
          <a:bodyPr/>
          <a:lstStyle>
            <a:lvl1pPr marL="0" indent="0" algn="ctr">
              <a:buNone/>
              <a:defRPr sz="1200" cap="all" spc="200" baseline="0">
                <a:solidFill>
                  <a:schemeClr val="accent6"/>
                </a:solidFill>
                <a:latin typeface="+mj-lt"/>
              </a:defRPr>
            </a:lvl1pPr>
          </a:lstStyle>
          <a:p>
            <a:pPr lvl="0"/>
            <a:r>
              <a:rPr lang="en-US" dirty="0"/>
              <a:t>Add Name</a:t>
            </a:r>
          </a:p>
        </p:txBody>
      </p:sp>
      <p:sp>
        <p:nvSpPr>
          <p:cNvPr id="48" name="Text Placeholder 14">
            <a:extLst>
              <a:ext uri="{FF2B5EF4-FFF2-40B4-BE49-F238E27FC236}">
                <a16:creationId xmlns:a16="http://schemas.microsoft.com/office/drawing/2014/main" id="{96332DF1-A140-4DDE-9D59-EEF6D503A8D7}"/>
              </a:ext>
            </a:extLst>
          </p:cNvPr>
          <p:cNvSpPr>
            <a:spLocks noGrp="1"/>
          </p:cNvSpPr>
          <p:nvPr>
            <p:ph type="body" sz="quarter" idx="26" hasCustomPrompt="1"/>
          </p:nvPr>
        </p:nvSpPr>
        <p:spPr>
          <a:xfrm>
            <a:off x="9196088" y="3198338"/>
            <a:ext cx="1885516" cy="365125"/>
          </a:xfrm>
          <a:prstGeom prst="rect">
            <a:avLst/>
          </a:prstGeom>
        </p:spPr>
        <p:txBody>
          <a:bodyPr/>
          <a:lstStyle>
            <a:lvl1pPr marL="0" indent="0" algn="ctr">
              <a:lnSpc>
                <a:spcPct val="90000"/>
              </a:lnSpc>
              <a:spcBef>
                <a:spcPts val="0"/>
              </a:spcBef>
              <a:buNone/>
              <a:defRPr sz="1000" cap="none" spc="0" baseline="0">
                <a:solidFill>
                  <a:schemeClr val="bg1"/>
                </a:solidFill>
                <a:latin typeface="+mn-lt"/>
              </a:defRPr>
            </a:lvl1pPr>
          </a:lstStyle>
          <a:p>
            <a:pPr lvl="0"/>
            <a:r>
              <a:rPr lang="en-US" dirty="0"/>
              <a:t>Add title</a:t>
            </a:r>
          </a:p>
        </p:txBody>
      </p:sp>
      <p:sp>
        <p:nvSpPr>
          <p:cNvPr id="97" name="Picture Placeholder 9">
            <a:extLst>
              <a:ext uri="{FF2B5EF4-FFF2-40B4-BE49-F238E27FC236}">
                <a16:creationId xmlns:a16="http://schemas.microsoft.com/office/drawing/2014/main" id="{74EEDA10-EB71-4CAE-80C3-9C8B46E6DF07}"/>
              </a:ext>
            </a:extLst>
          </p:cNvPr>
          <p:cNvSpPr>
            <a:spLocks noGrp="1"/>
          </p:cNvSpPr>
          <p:nvPr>
            <p:ph type="pic" sz="quarter" idx="42" hasCustomPrompt="1"/>
          </p:nvPr>
        </p:nvSpPr>
        <p:spPr>
          <a:xfrm>
            <a:off x="3136338" y="3967833"/>
            <a:ext cx="1391577" cy="1391576"/>
          </a:xfrm>
          <a:prstGeom prst="ellipse">
            <a:avLst/>
          </a:prstGeom>
        </p:spPr>
        <p:txBody>
          <a:bodyPr/>
          <a:lstStyle>
            <a:lvl1pPr marL="0" indent="0" algn="ctr">
              <a:buNone/>
              <a:defRPr sz="2000">
                <a:solidFill>
                  <a:schemeClr val="bg1"/>
                </a:solidFill>
              </a:defRPr>
            </a:lvl1pPr>
          </a:lstStyle>
          <a:p>
            <a:r>
              <a:rPr lang="en-US" dirty="0"/>
              <a:t>Click to add photo</a:t>
            </a:r>
          </a:p>
        </p:txBody>
      </p:sp>
      <p:sp>
        <p:nvSpPr>
          <p:cNvPr id="99" name="Picture Placeholder 9">
            <a:extLst>
              <a:ext uri="{FF2B5EF4-FFF2-40B4-BE49-F238E27FC236}">
                <a16:creationId xmlns:a16="http://schemas.microsoft.com/office/drawing/2014/main" id="{B9B031BF-4314-4A3C-B53C-3958CC4E6228}"/>
              </a:ext>
            </a:extLst>
          </p:cNvPr>
          <p:cNvSpPr>
            <a:spLocks noGrp="1"/>
          </p:cNvSpPr>
          <p:nvPr>
            <p:ph type="pic" sz="quarter" idx="43" hasCustomPrompt="1"/>
          </p:nvPr>
        </p:nvSpPr>
        <p:spPr>
          <a:xfrm>
            <a:off x="5209990" y="3967100"/>
            <a:ext cx="1391577" cy="1391576"/>
          </a:xfrm>
          <a:prstGeom prst="ellipse">
            <a:avLst/>
          </a:prstGeom>
        </p:spPr>
        <p:txBody>
          <a:bodyPr/>
          <a:lstStyle>
            <a:lvl1pPr marL="0" indent="0" algn="ctr">
              <a:buNone/>
              <a:defRPr sz="2000">
                <a:solidFill>
                  <a:schemeClr val="bg1"/>
                </a:solidFill>
              </a:defRPr>
            </a:lvl1pPr>
          </a:lstStyle>
          <a:p>
            <a:r>
              <a:rPr lang="en-US" dirty="0"/>
              <a:t>Click to add photo</a:t>
            </a:r>
          </a:p>
        </p:txBody>
      </p:sp>
      <p:sp>
        <p:nvSpPr>
          <p:cNvPr id="101" name="Picture Placeholder 9">
            <a:extLst>
              <a:ext uri="{FF2B5EF4-FFF2-40B4-BE49-F238E27FC236}">
                <a16:creationId xmlns:a16="http://schemas.microsoft.com/office/drawing/2014/main" id="{BC693B9A-3B30-4605-8EB8-2F155D0A4D7C}"/>
              </a:ext>
            </a:extLst>
          </p:cNvPr>
          <p:cNvSpPr>
            <a:spLocks noGrp="1"/>
          </p:cNvSpPr>
          <p:nvPr>
            <p:ph type="pic" sz="quarter" idx="44" hasCustomPrompt="1"/>
          </p:nvPr>
        </p:nvSpPr>
        <p:spPr>
          <a:xfrm>
            <a:off x="7305040" y="3976660"/>
            <a:ext cx="1391577" cy="1391576"/>
          </a:xfrm>
          <a:prstGeom prst="ellipse">
            <a:avLst/>
          </a:prstGeom>
        </p:spPr>
        <p:txBody>
          <a:bodyPr/>
          <a:lstStyle>
            <a:lvl1pPr marL="0" indent="0" algn="ctr">
              <a:buNone/>
              <a:defRPr sz="2000">
                <a:solidFill>
                  <a:schemeClr val="bg1"/>
                </a:solidFill>
              </a:defRPr>
            </a:lvl1pPr>
          </a:lstStyle>
          <a:p>
            <a:r>
              <a:rPr lang="en-US" dirty="0"/>
              <a:t>Click to add photo</a:t>
            </a:r>
          </a:p>
        </p:txBody>
      </p:sp>
      <p:sp>
        <p:nvSpPr>
          <p:cNvPr id="103" name="Picture Placeholder 9">
            <a:extLst>
              <a:ext uri="{FF2B5EF4-FFF2-40B4-BE49-F238E27FC236}">
                <a16:creationId xmlns:a16="http://schemas.microsoft.com/office/drawing/2014/main" id="{B4CC215D-FD31-4423-900D-14FF4F457AFA}"/>
              </a:ext>
            </a:extLst>
          </p:cNvPr>
          <p:cNvSpPr>
            <a:spLocks noGrp="1"/>
          </p:cNvSpPr>
          <p:nvPr>
            <p:ph type="pic" sz="quarter" idx="45" hasCustomPrompt="1"/>
          </p:nvPr>
        </p:nvSpPr>
        <p:spPr>
          <a:xfrm>
            <a:off x="9384247" y="3967100"/>
            <a:ext cx="1391577" cy="1391576"/>
          </a:xfrm>
          <a:prstGeom prst="ellipse">
            <a:avLst/>
          </a:prstGeom>
        </p:spPr>
        <p:txBody>
          <a:bodyPr/>
          <a:lstStyle>
            <a:lvl1pPr marL="0" indent="0" algn="ctr">
              <a:buNone/>
              <a:defRPr sz="2000">
                <a:solidFill>
                  <a:schemeClr val="bg1"/>
                </a:solidFill>
              </a:defRPr>
            </a:lvl1pPr>
          </a:lstStyle>
          <a:p>
            <a:r>
              <a:rPr lang="en-US" dirty="0"/>
              <a:t>Click to add photo</a:t>
            </a:r>
          </a:p>
        </p:txBody>
      </p:sp>
      <p:sp>
        <p:nvSpPr>
          <p:cNvPr id="73" name="Text Placeholder 14">
            <a:extLst>
              <a:ext uri="{FF2B5EF4-FFF2-40B4-BE49-F238E27FC236}">
                <a16:creationId xmlns:a16="http://schemas.microsoft.com/office/drawing/2014/main" id="{D4954E76-6CE5-4657-B73B-9875EBBEE003}"/>
              </a:ext>
            </a:extLst>
          </p:cNvPr>
          <p:cNvSpPr>
            <a:spLocks noGrp="1"/>
          </p:cNvSpPr>
          <p:nvPr>
            <p:ph type="body" sz="quarter" idx="31" hasCustomPrompt="1"/>
          </p:nvPr>
        </p:nvSpPr>
        <p:spPr>
          <a:xfrm>
            <a:off x="2796727" y="5587307"/>
            <a:ext cx="2085792" cy="274650"/>
          </a:xfrm>
          <a:prstGeom prst="rect">
            <a:avLst/>
          </a:prstGeom>
        </p:spPr>
        <p:txBody>
          <a:bodyPr/>
          <a:lstStyle>
            <a:lvl1pPr marL="0" indent="0" algn="ctr">
              <a:buNone/>
              <a:defRPr sz="1200" cap="all" spc="200" baseline="0">
                <a:solidFill>
                  <a:schemeClr val="accent6"/>
                </a:solidFill>
                <a:latin typeface="+mj-lt"/>
              </a:defRPr>
            </a:lvl1pPr>
          </a:lstStyle>
          <a:p>
            <a:pPr lvl="0"/>
            <a:r>
              <a:rPr lang="en-US" dirty="0"/>
              <a:t>Add Name</a:t>
            </a:r>
          </a:p>
        </p:txBody>
      </p:sp>
      <p:sp>
        <p:nvSpPr>
          <p:cNvPr id="74" name="Text Placeholder 14">
            <a:extLst>
              <a:ext uri="{FF2B5EF4-FFF2-40B4-BE49-F238E27FC236}">
                <a16:creationId xmlns:a16="http://schemas.microsoft.com/office/drawing/2014/main" id="{E361B92F-F111-450A-A880-C34503792307}"/>
              </a:ext>
            </a:extLst>
          </p:cNvPr>
          <p:cNvSpPr>
            <a:spLocks noGrp="1"/>
          </p:cNvSpPr>
          <p:nvPr>
            <p:ph type="body" sz="quarter" idx="32" hasCustomPrompt="1"/>
          </p:nvPr>
        </p:nvSpPr>
        <p:spPr>
          <a:xfrm>
            <a:off x="2896865" y="5813275"/>
            <a:ext cx="1885516" cy="365125"/>
          </a:xfrm>
          <a:prstGeom prst="rect">
            <a:avLst/>
          </a:prstGeom>
        </p:spPr>
        <p:txBody>
          <a:bodyPr/>
          <a:lstStyle>
            <a:lvl1pPr marL="0" indent="0" algn="ctr">
              <a:lnSpc>
                <a:spcPct val="90000"/>
              </a:lnSpc>
              <a:spcBef>
                <a:spcPts val="0"/>
              </a:spcBef>
              <a:buNone/>
              <a:defRPr sz="1000" cap="none" spc="0" baseline="0">
                <a:solidFill>
                  <a:schemeClr val="bg1"/>
                </a:solidFill>
                <a:latin typeface="+mn-lt"/>
              </a:defRPr>
            </a:lvl1pPr>
          </a:lstStyle>
          <a:p>
            <a:pPr lvl="0"/>
            <a:r>
              <a:rPr lang="en-US" dirty="0"/>
              <a:t>Add title</a:t>
            </a:r>
          </a:p>
        </p:txBody>
      </p:sp>
      <p:sp>
        <p:nvSpPr>
          <p:cNvPr id="75" name="Text Placeholder 14">
            <a:extLst>
              <a:ext uri="{FF2B5EF4-FFF2-40B4-BE49-F238E27FC236}">
                <a16:creationId xmlns:a16="http://schemas.microsoft.com/office/drawing/2014/main" id="{375C0FEC-10E7-43EA-953F-8CB9B43D05D4}"/>
              </a:ext>
            </a:extLst>
          </p:cNvPr>
          <p:cNvSpPr>
            <a:spLocks noGrp="1"/>
          </p:cNvSpPr>
          <p:nvPr>
            <p:ph type="body" sz="quarter" idx="33" hasCustomPrompt="1"/>
          </p:nvPr>
        </p:nvSpPr>
        <p:spPr>
          <a:xfrm>
            <a:off x="4898932" y="5587307"/>
            <a:ext cx="2085792" cy="274650"/>
          </a:xfrm>
          <a:prstGeom prst="rect">
            <a:avLst/>
          </a:prstGeom>
        </p:spPr>
        <p:txBody>
          <a:bodyPr/>
          <a:lstStyle>
            <a:lvl1pPr marL="0" indent="0" algn="ctr">
              <a:buNone/>
              <a:defRPr sz="1200" cap="all" spc="200" baseline="0">
                <a:solidFill>
                  <a:schemeClr val="accent6"/>
                </a:solidFill>
                <a:latin typeface="+mj-lt"/>
              </a:defRPr>
            </a:lvl1pPr>
          </a:lstStyle>
          <a:p>
            <a:pPr lvl="0"/>
            <a:r>
              <a:rPr lang="en-US" dirty="0"/>
              <a:t>Add Name</a:t>
            </a:r>
          </a:p>
        </p:txBody>
      </p:sp>
      <p:sp>
        <p:nvSpPr>
          <p:cNvPr id="76" name="Text Placeholder 14">
            <a:extLst>
              <a:ext uri="{FF2B5EF4-FFF2-40B4-BE49-F238E27FC236}">
                <a16:creationId xmlns:a16="http://schemas.microsoft.com/office/drawing/2014/main" id="{84B1D0A0-DE01-44D1-9B3D-C05DBE9FF754}"/>
              </a:ext>
            </a:extLst>
          </p:cNvPr>
          <p:cNvSpPr>
            <a:spLocks noGrp="1"/>
          </p:cNvSpPr>
          <p:nvPr>
            <p:ph type="body" sz="quarter" idx="34" hasCustomPrompt="1"/>
          </p:nvPr>
        </p:nvSpPr>
        <p:spPr>
          <a:xfrm>
            <a:off x="4999070" y="5813275"/>
            <a:ext cx="1885516" cy="365125"/>
          </a:xfrm>
          <a:prstGeom prst="rect">
            <a:avLst/>
          </a:prstGeom>
        </p:spPr>
        <p:txBody>
          <a:bodyPr/>
          <a:lstStyle>
            <a:lvl1pPr marL="0" indent="0" algn="ctr">
              <a:lnSpc>
                <a:spcPct val="90000"/>
              </a:lnSpc>
              <a:spcBef>
                <a:spcPts val="0"/>
              </a:spcBef>
              <a:buNone/>
              <a:defRPr sz="1000" cap="none" spc="0" baseline="0">
                <a:solidFill>
                  <a:schemeClr val="bg1"/>
                </a:solidFill>
                <a:latin typeface="+mn-lt"/>
              </a:defRPr>
            </a:lvl1pPr>
          </a:lstStyle>
          <a:p>
            <a:pPr lvl="0"/>
            <a:r>
              <a:rPr lang="en-US" dirty="0"/>
              <a:t>Add title</a:t>
            </a:r>
          </a:p>
        </p:txBody>
      </p:sp>
      <p:sp>
        <p:nvSpPr>
          <p:cNvPr id="77" name="Text Placeholder 14">
            <a:extLst>
              <a:ext uri="{FF2B5EF4-FFF2-40B4-BE49-F238E27FC236}">
                <a16:creationId xmlns:a16="http://schemas.microsoft.com/office/drawing/2014/main" id="{DB6914BB-9516-4473-A02F-1A325FA7EF4F}"/>
              </a:ext>
            </a:extLst>
          </p:cNvPr>
          <p:cNvSpPr>
            <a:spLocks noGrp="1"/>
          </p:cNvSpPr>
          <p:nvPr>
            <p:ph type="body" sz="quarter" idx="35" hasCustomPrompt="1"/>
          </p:nvPr>
        </p:nvSpPr>
        <p:spPr>
          <a:xfrm>
            <a:off x="7000136" y="5587475"/>
            <a:ext cx="2085792" cy="274650"/>
          </a:xfrm>
          <a:prstGeom prst="rect">
            <a:avLst/>
          </a:prstGeom>
        </p:spPr>
        <p:txBody>
          <a:bodyPr/>
          <a:lstStyle>
            <a:lvl1pPr marL="0" indent="0" algn="ctr">
              <a:buNone/>
              <a:defRPr sz="1200" cap="all" spc="200" baseline="0">
                <a:solidFill>
                  <a:schemeClr val="accent6"/>
                </a:solidFill>
                <a:latin typeface="+mj-lt"/>
              </a:defRPr>
            </a:lvl1pPr>
          </a:lstStyle>
          <a:p>
            <a:pPr lvl="0"/>
            <a:r>
              <a:rPr lang="en-US" dirty="0"/>
              <a:t>Add Name</a:t>
            </a:r>
          </a:p>
        </p:txBody>
      </p:sp>
      <p:sp>
        <p:nvSpPr>
          <p:cNvPr id="78" name="Text Placeholder 14">
            <a:extLst>
              <a:ext uri="{FF2B5EF4-FFF2-40B4-BE49-F238E27FC236}">
                <a16:creationId xmlns:a16="http://schemas.microsoft.com/office/drawing/2014/main" id="{FEE30418-F1D4-4D16-A984-FAA6CA0C74BF}"/>
              </a:ext>
            </a:extLst>
          </p:cNvPr>
          <p:cNvSpPr>
            <a:spLocks noGrp="1"/>
          </p:cNvSpPr>
          <p:nvPr>
            <p:ph type="body" sz="quarter" idx="36" hasCustomPrompt="1"/>
          </p:nvPr>
        </p:nvSpPr>
        <p:spPr>
          <a:xfrm>
            <a:off x="7100274" y="5813275"/>
            <a:ext cx="1885516" cy="365125"/>
          </a:xfrm>
          <a:prstGeom prst="rect">
            <a:avLst/>
          </a:prstGeom>
        </p:spPr>
        <p:txBody>
          <a:bodyPr/>
          <a:lstStyle>
            <a:lvl1pPr marL="0" indent="0" algn="ctr">
              <a:lnSpc>
                <a:spcPct val="90000"/>
              </a:lnSpc>
              <a:spcBef>
                <a:spcPts val="0"/>
              </a:spcBef>
              <a:buNone/>
              <a:defRPr sz="1000" cap="none" spc="0" baseline="0">
                <a:solidFill>
                  <a:schemeClr val="bg1"/>
                </a:solidFill>
                <a:latin typeface="+mn-lt"/>
              </a:defRPr>
            </a:lvl1pPr>
          </a:lstStyle>
          <a:p>
            <a:pPr lvl="0"/>
            <a:r>
              <a:rPr lang="en-US" dirty="0"/>
              <a:t>Add title</a:t>
            </a:r>
          </a:p>
        </p:txBody>
      </p:sp>
      <p:sp>
        <p:nvSpPr>
          <p:cNvPr id="79" name="Text Placeholder 14">
            <a:extLst>
              <a:ext uri="{FF2B5EF4-FFF2-40B4-BE49-F238E27FC236}">
                <a16:creationId xmlns:a16="http://schemas.microsoft.com/office/drawing/2014/main" id="{6D336D9D-1BA1-44AE-96D0-3ABDA2E02FB5}"/>
              </a:ext>
            </a:extLst>
          </p:cNvPr>
          <p:cNvSpPr>
            <a:spLocks noGrp="1"/>
          </p:cNvSpPr>
          <p:nvPr>
            <p:ph type="body" sz="quarter" idx="37" hasCustomPrompt="1"/>
          </p:nvPr>
        </p:nvSpPr>
        <p:spPr>
          <a:xfrm>
            <a:off x="9095950" y="5587307"/>
            <a:ext cx="2085792" cy="274650"/>
          </a:xfrm>
          <a:prstGeom prst="rect">
            <a:avLst/>
          </a:prstGeom>
        </p:spPr>
        <p:txBody>
          <a:bodyPr/>
          <a:lstStyle>
            <a:lvl1pPr marL="0" indent="0" algn="ctr">
              <a:buNone/>
              <a:defRPr sz="1200" cap="all" spc="200" baseline="0">
                <a:solidFill>
                  <a:schemeClr val="accent6"/>
                </a:solidFill>
                <a:latin typeface="+mj-lt"/>
              </a:defRPr>
            </a:lvl1pPr>
          </a:lstStyle>
          <a:p>
            <a:pPr lvl="0"/>
            <a:r>
              <a:rPr lang="en-US" dirty="0"/>
              <a:t>Add Name</a:t>
            </a:r>
          </a:p>
        </p:txBody>
      </p:sp>
      <p:sp>
        <p:nvSpPr>
          <p:cNvPr id="80" name="Text Placeholder 14">
            <a:extLst>
              <a:ext uri="{FF2B5EF4-FFF2-40B4-BE49-F238E27FC236}">
                <a16:creationId xmlns:a16="http://schemas.microsoft.com/office/drawing/2014/main" id="{6CFC9B87-2AEB-414D-90C4-B7F8F4AA9080}"/>
              </a:ext>
            </a:extLst>
          </p:cNvPr>
          <p:cNvSpPr>
            <a:spLocks noGrp="1"/>
          </p:cNvSpPr>
          <p:nvPr>
            <p:ph type="body" sz="quarter" idx="38" hasCustomPrompt="1"/>
          </p:nvPr>
        </p:nvSpPr>
        <p:spPr>
          <a:xfrm>
            <a:off x="9192018" y="5813275"/>
            <a:ext cx="1885515" cy="365125"/>
          </a:xfrm>
          <a:prstGeom prst="rect">
            <a:avLst/>
          </a:prstGeom>
        </p:spPr>
        <p:txBody>
          <a:bodyPr/>
          <a:lstStyle>
            <a:lvl1pPr marL="0" indent="0" algn="ctr">
              <a:lnSpc>
                <a:spcPct val="90000"/>
              </a:lnSpc>
              <a:spcBef>
                <a:spcPts val="0"/>
              </a:spcBef>
              <a:buNone/>
              <a:defRPr sz="1000" cap="none" spc="0" baseline="0">
                <a:solidFill>
                  <a:schemeClr val="bg1"/>
                </a:solidFill>
                <a:latin typeface="+mn-lt"/>
              </a:defRPr>
            </a:lvl1pPr>
          </a:lstStyle>
          <a:p>
            <a:pPr lvl="0"/>
            <a:r>
              <a:rPr lang="en-US" dirty="0"/>
              <a:t>Add title</a:t>
            </a:r>
          </a:p>
        </p:txBody>
      </p:sp>
      <p:sp>
        <p:nvSpPr>
          <p:cNvPr id="82" name="Oval 81">
            <a:extLst>
              <a:ext uri="{FF2B5EF4-FFF2-40B4-BE49-F238E27FC236}">
                <a16:creationId xmlns:a16="http://schemas.microsoft.com/office/drawing/2014/main" id="{9DC42105-8FBF-4317-8822-399B1F791ABF}"/>
              </a:ext>
              <a:ext uri="{C183D7F6-B498-43B3-948B-1728B52AA6E4}">
                <adec:decorative xmlns:adec="http://schemas.microsoft.com/office/drawing/2017/decorative" val="1"/>
              </a:ext>
            </a:extLst>
          </p:cNvPr>
          <p:cNvSpPr/>
          <p:nvPr userDrawn="1"/>
        </p:nvSpPr>
        <p:spPr>
          <a:xfrm>
            <a:off x="5105188" y="1221389"/>
            <a:ext cx="1601183" cy="1601183"/>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Oval 85">
            <a:extLst>
              <a:ext uri="{FF2B5EF4-FFF2-40B4-BE49-F238E27FC236}">
                <a16:creationId xmlns:a16="http://schemas.microsoft.com/office/drawing/2014/main" id="{644C80F9-E615-4699-A719-131E62011769}"/>
              </a:ext>
              <a:ext uri="{C183D7F6-B498-43B3-948B-1728B52AA6E4}">
                <adec:decorative xmlns:adec="http://schemas.microsoft.com/office/drawing/2017/decorative" val="1"/>
              </a:ext>
            </a:extLst>
          </p:cNvPr>
          <p:cNvSpPr/>
          <p:nvPr userDrawn="1"/>
        </p:nvSpPr>
        <p:spPr>
          <a:xfrm>
            <a:off x="7200238" y="1230949"/>
            <a:ext cx="1601183" cy="1601183"/>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Oval 87">
            <a:extLst>
              <a:ext uri="{FF2B5EF4-FFF2-40B4-BE49-F238E27FC236}">
                <a16:creationId xmlns:a16="http://schemas.microsoft.com/office/drawing/2014/main" id="{191882A0-07C5-40D6-9520-02882775B26A}"/>
              </a:ext>
              <a:ext uri="{C183D7F6-B498-43B3-948B-1728B52AA6E4}">
                <adec:decorative xmlns:adec="http://schemas.microsoft.com/office/drawing/2017/decorative" val="1"/>
              </a:ext>
            </a:extLst>
          </p:cNvPr>
          <p:cNvSpPr/>
          <p:nvPr userDrawn="1"/>
        </p:nvSpPr>
        <p:spPr>
          <a:xfrm>
            <a:off x="9279445" y="1221389"/>
            <a:ext cx="1601183" cy="1601183"/>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Oval 97">
            <a:extLst>
              <a:ext uri="{FF2B5EF4-FFF2-40B4-BE49-F238E27FC236}">
                <a16:creationId xmlns:a16="http://schemas.microsoft.com/office/drawing/2014/main" id="{242E90BB-F1EA-466F-939C-623189DF3ADD}"/>
              </a:ext>
              <a:ext uri="{C183D7F6-B498-43B3-948B-1728B52AA6E4}">
                <adec:decorative xmlns:adec="http://schemas.microsoft.com/office/drawing/2017/decorative" val="1"/>
              </a:ext>
            </a:extLst>
          </p:cNvPr>
          <p:cNvSpPr/>
          <p:nvPr userDrawn="1"/>
        </p:nvSpPr>
        <p:spPr>
          <a:xfrm>
            <a:off x="3031535" y="3863030"/>
            <a:ext cx="1601183" cy="1601183"/>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Oval 99">
            <a:extLst>
              <a:ext uri="{FF2B5EF4-FFF2-40B4-BE49-F238E27FC236}">
                <a16:creationId xmlns:a16="http://schemas.microsoft.com/office/drawing/2014/main" id="{CBBFD36F-B307-4513-ABAD-4A02FF737176}"/>
              </a:ext>
              <a:ext uri="{C183D7F6-B498-43B3-948B-1728B52AA6E4}">
                <adec:decorative xmlns:adec="http://schemas.microsoft.com/office/drawing/2017/decorative" val="1"/>
              </a:ext>
            </a:extLst>
          </p:cNvPr>
          <p:cNvSpPr/>
          <p:nvPr userDrawn="1"/>
        </p:nvSpPr>
        <p:spPr>
          <a:xfrm>
            <a:off x="5105187" y="3862297"/>
            <a:ext cx="1601183" cy="1601183"/>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Oval 101">
            <a:extLst>
              <a:ext uri="{FF2B5EF4-FFF2-40B4-BE49-F238E27FC236}">
                <a16:creationId xmlns:a16="http://schemas.microsoft.com/office/drawing/2014/main" id="{2E69D0B1-6D57-4A70-9C3C-F3A072AAA324}"/>
              </a:ext>
              <a:ext uri="{C183D7F6-B498-43B3-948B-1728B52AA6E4}">
                <adec:decorative xmlns:adec="http://schemas.microsoft.com/office/drawing/2017/decorative" val="1"/>
              </a:ext>
            </a:extLst>
          </p:cNvPr>
          <p:cNvSpPr/>
          <p:nvPr userDrawn="1"/>
        </p:nvSpPr>
        <p:spPr>
          <a:xfrm>
            <a:off x="7200237" y="3871857"/>
            <a:ext cx="1601183" cy="1601183"/>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Oval 103">
            <a:extLst>
              <a:ext uri="{FF2B5EF4-FFF2-40B4-BE49-F238E27FC236}">
                <a16:creationId xmlns:a16="http://schemas.microsoft.com/office/drawing/2014/main" id="{95C6593C-7D72-47FB-AACE-F8848EAFA3AB}"/>
              </a:ext>
              <a:ext uri="{C183D7F6-B498-43B3-948B-1728B52AA6E4}">
                <adec:decorative xmlns:adec="http://schemas.microsoft.com/office/drawing/2017/decorative" val="1"/>
              </a:ext>
            </a:extLst>
          </p:cNvPr>
          <p:cNvSpPr/>
          <p:nvPr userDrawn="1"/>
        </p:nvSpPr>
        <p:spPr>
          <a:xfrm>
            <a:off x="9279444" y="3862297"/>
            <a:ext cx="1601183" cy="1601183"/>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Footer Placeholder 15">
            <a:extLst>
              <a:ext uri="{FF2B5EF4-FFF2-40B4-BE49-F238E27FC236}">
                <a16:creationId xmlns:a16="http://schemas.microsoft.com/office/drawing/2014/main" id="{75E80FB1-82CC-4144-A899-130449B1AC1C}"/>
              </a:ext>
            </a:extLst>
          </p:cNvPr>
          <p:cNvSpPr>
            <a:spLocks noGrp="1"/>
          </p:cNvSpPr>
          <p:nvPr>
            <p:ph type="ftr" sz="quarter" idx="3"/>
          </p:nvPr>
        </p:nvSpPr>
        <p:spPr>
          <a:xfrm rot="5400000">
            <a:off x="10541127" y="1408176"/>
            <a:ext cx="2770499" cy="365125"/>
          </a:xfrm>
          <a:prstGeom prst="rect">
            <a:avLst/>
          </a:prstGeom>
        </p:spPr>
        <p:txBody>
          <a:bodyPr anchor="ctr"/>
          <a:lstStyle>
            <a:lvl1pPr algn="r">
              <a:defRPr sz="900" cap="all" spc="400" baseline="0">
                <a:solidFill>
                  <a:schemeClr val="bg1"/>
                </a:solidFill>
                <a:latin typeface="+mj-lt"/>
              </a:defRPr>
            </a:lvl1pPr>
          </a:lstStyle>
          <a:p>
            <a:r>
              <a:rPr lang="en-US" dirty="0"/>
              <a:t>PRESENTATION TITLE</a:t>
            </a:r>
          </a:p>
        </p:txBody>
      </p:sp>
      <p:sp>
        <p:nvSpPr>
          <p:cNvPr id="106" name="Slide Number Placeholder 16">
            <a:extLst>
              <a:ext uri="{FF2B5EF4-FFF2-40B4-BE49-F238E27FC236}">
                <a16:creationId xmlns:a16="http://schemas.microsoft.com/office/drawing/2014/main" id="{10233900-5A86-4114-B6F5-3A0EA053C022}"/>
              </a:ext>
            </a:extLst>
          </p:cNvPr>
          <p:cNvSpPr>
            <a:spLocks noGrp="1"/>
          </p:cNvSpPr>
          <p:nvPr>
            <p:ph type="sldNum" sz="quarter" idx="4"/>
          </p:nvPr>
        </p:nvSpPr>
        <p:spPr>
          <a:xfrm>
            <a:off x="11519019" y="3164804"/>
            <a:ext cx="545911" cy="580029"/>
          </a:xfrm>
          <a:prstGeom prst="rect">
            <a:avLst/>
          </a:prstGeom>
        </p:spPr>
        <p:txBody>
          <a:bodyPr anchor="ctr"/>
          <a:lstStyle>
            <a:lvl1pPr algn="r">
              <a:defRPr sz="1600">
                <a:solidFill>
                  <a:schemeClr val="accent6"/>
                </a:solidFill>
                <a:latin typeface="+mn-lt"/>
              </a:defRPr>
            </a:lvl1pPr>
          </a:lstStyle>
          <a:p>
            <a:pPr>
              <a:defRPr/>
            </a:pPr>
            <a:fld id="{8D1FC6F8-0BCD-47E9-9C64-690771D9C143}" type="slidenum">
              <a:rPr lang="en-US" smtClean="0"/>
              <a:pPr>
                <a:defRPr/>
              </a:pPr>
              <a:t>‹#›</a:t>
            </a:fld>
            <a:endParaRPr lang="en-US" dirty="0"/>
          </a:p>
        </p:txBody>
      </p:sp>
      <p:sp>
        <p:nvSpPr>
          <p:cNvPr id="107" name="Date Placeholder 14">
            <a:extLst>
              <a:ext uri="{FF2B5EF4-FFF2-40B4-BE49-F238E27FC236}">
                <a16:creationId xmlns:a16="http://schemas.microsoft.com/office/drawing/2014/main" id="{FD1BC0B7-CAA7-4673-9A20-4EFEDC54FC46}"/>
              </a:ext>
            </a:extLst>
          </p:cNvPr>
          <p:cNvSpPr>
            <a:spLocks noGrp="1"/>
          </p:cNvSpPr>
          <p:nvPr>
            <p:ph type="dt" sz="half" idx="2"/>
          </p:nvPr>
        </p:nvSpPr>
        <p:spPr>
          <a:xfrm rot="5400000">
            <a:off x="10595991" y="5074920"/>
            <a:ext cx="2647667" cy="365125"/>
          </a:xfrm>
          <a:prstGeom prst="rect">
            <a:avLst/>
          </a:prstGeom>
        </p:spPr>
        <p:txBody>
          <a:bodyPr anchor="ctr"/>
          <a:lstStyle>
            <a:lvl1pPr>
              <a:defRPr sz="900" spc="400" baseline="0">
                <a:solidFill>
                  <a:schemeClr val="bg1"/>
                </a:solidFill>
                <a:latin typeface="+mj-lt"/>
              </a:defRPr>
            </a:lvl1pPr>
          </a:lstStyle>
          <a:p>
            <a:pPr>
              <a:defRPr/>
            </a:pPr>
            <a:r>
              <a:rPr lang="en-US" cap="all"/>
              <a:t>May 21, 20xx</a:t>
            </a:r>
            <a:endParaRPr lang="en-US" cap="all" dirty="0"/>
          </a:p>
        </p:txBody>
      </p:sp>
    </p:spTree>
    <p:extLst>
      <p:ext uri="{BB962C8B-B14F-4D97-AF65-F5344CB8AC3E}">
        <p14:creationId xmlns:p14="http://schemas.microsoft.com/office/powerpoint/2010/main" val="18023333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nding">
    <p:spTree>
      <p:nvGrpSpPr>
        <p:cNvPr id="1" name=""/>
        <p:cNvGrpSpPr/>
        <p:nvPr/>
      </p:nvGrpSpPr>
      <p:grpSpPr>
        <a:xfrm>
          <a:off x="0" y="0"/>
          <a:ext cx="0" cy="0"/>
          <a:chOff x="0" y="0"/>
          <a:chExt cx="0" cy="0"/>
        </a:xfrm>
      </p:grpSpPr>
      <p:pic>
        <p:nvPicPr>
          <p:cNvPr id="50" name="Graphic 49">
            <a:extLst>
              <a:ext uri="{FF2B5EF4-FFF2-40B4-BE49-F238E27FC236}">
                <a16:creationId xmlns:a16="http://schemas.microsoft.com/office/drawing/2014/main" id="{17DE9787-F8D7-4BBC-B3C0-144EEF47302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B7F666A-7AF7-4FC6-99DD-E06ED83C2E88}"/>
              </a:ext>
            </a:extLst>
          </p:cNvPr>
          <p:cNvSpPr>
            <a:spLocks noGrp="1"/>
          </p:cNvSpPr>
          <p:nvPr>
            <p:ph type="title" hasCustomPrompt="1"/>
          </p:nvPr>
        </p:nvSpPr>
        <p:spPr>
          <a:xfrm>
            <a:off x="3131507" y="412356"/>
            <a:ext cx="5561556" cy="567670"/>
          </a:xfrm>
          <a:prstGeom prst="rect">
            <a:avLst/>
          </a:prstGeom>
        </p:spPr>
        <p:txBody>
          <a:bodyPr/>
          <a:lstStyle>
            <a:lvl1pPr algn="ctr">
              <a:defRPr sz="2800" cap="all" spc="400" baseline="0">
                <a:solidFill>
                  <a:schemeClr val="bg1"/>
                </a:solidFill>
              </a:defRPr>
            </a:lvl1pPr>
          </a:lstStyle>
          <a:p>
            <a:r>
              <a:rPr lang="en-US" dirty="0"/>
              <a:t>Click to add title</a:t>
            </a:r>
          </a:p>
        </p:txBody>
      </p:sp>
      <p:sp>
        <p:nvSpPr>
          <p:cNvPr id="45" name="Text Placeholder 10">
            <a:extLst>
              <a:ext uri="{FF2B5EF4-FFF2-40B4-BE49-F238E27FC236}">
                <a16:creationId xmlns:a16="http://schemas.microsoft.com/office/drawing/2014/main" id="{F2A51B67-A536-47ED-9C35-D2A4CF043420}"/>
              </a:ext>
            </a:extLst>
          </p:cNvPr>
          <p:cNvSpPr>
            <a:spLocks noGrp="1"/>
          </p:cNvSpPr>
          <p:nvPr>
            <p:ph type="body" sz="quarter" idx="21" hasCustomPrompt="1"/>
          </p:nvPr>
        </p:nvSpPr>
        <p:spPr>
          <a:xfrm>
            <a:off x="930273" y="2216292"/>
            <a:ext cx="1611892" cy="1151632"/>
          </a:xfrm>
          <a:prstGeom prst="rect">
            <a:avLst/>
          </a:prstGeom>
        </p:spPr>
        <p:txBody>
          <a:bodyPr anchor="ctr"/>
          <a:lstStyle>
            <a:lvl1pPr marL="0" indent="0" algn="ctr">
              <a:lnSpc>
                <a:spcPct val="100000"/>
              </a:lnSpc>
              <a:spcBef>
                <a:spcPts val="0"/>
              </a:spcBef>
              <a:spcAft>
                <a:spcPts val="0"/>
              </a:spcAft>
              <a:buNone/>
              <a:defRPr sz="4000" cap="all" spc="400" baseline="0">
                <a:solidFill>
                  <a:schemeClr val="accent5"/>
                </a:solidFill>
                <a:latin typeface="+mj-lt"/>
              </a:defRPr>
            </a:lvl1pPr>
          </a:lstStyle>
          <a:p>
            <a:pPr lvl="0"/>
            <a:r>
              <a:rPr lang="en-US" dirty="0"/>
              <a:t>Add title</a:t>
            </a:r>
          </a:p>
        </p:txBody>
      </p:sp>
      <p:sp>
        <p:nvSpPr>
          <p:cNvPr id="49" name="Text Placeholder 10">
            <a:extLst>
              <a:ext uri="{FF2B5EF4-FFF2-40B4-BE49-F238E27FC236}">
                <a16:creationId xmlns:a16="http://schemas.microsoft.com/office/drawing/2014/main" id="{22B9C39F-D011-4AC3-A4D5-F61A1CB3650B}"/>
              </a:ext>
            </a:extLst>
          </p:cNvPr>
          <p:cNvSpPr>
            <a:spLocks noGrp="1"/>
          </p:cNvSpPr>
          <p:nvPr>
            <p:ph type="body" sz="quarter" idx="22" hasCustomPrompt="1"/>
          </p:nvPr>
        </p:nvSpPr>
        <p:spPr>
          <a:xfrm>
            <a:off x="3613801" y="2216293"/>
            <a:ext cx="1611892" cy="1151632"/>
          </a:xfrm>
          <a:prstGeom prst="rect">
            <a:avLst/>
          </a:prstGeom>
        </p:spPr>
        <p:txBody>
          <a:bodyPr anchor="ctr"/>
          <a:lstStyle>
            <a:lvl1pPr marL="0" indent="0" algn="ctr">
              <a:lnSpc>
                <a:spcPct val="100000"/>
              </a:lnSpc>
              <a:spcBef>
                <a:spcPts val="0"/>
              </a:spcBef>
              <a:buNone/>
              <a:defRPr sz="4000" cap="all" spc="400" baseline="0">
                <a:solidFill>
                  <a:schemeClr val="accent6">
                    <a:lumMod val="75000"/>
                  </a:schemeClr>
                </a:solidFill>
                <a:latin typeface="+mj-lt"/>
              </a:defRPr>
            </a:lvl1pPr>
          </a:lstStyle>
          <a:p>
            <a:pPr lvl="0"/>
            <a:r>
              <a:rPr lang="en-US" dirty="0"/>
              <a:t>Add title</a:t>
            </a:r>
          </a:p>
        </p:txBody>
      </p:sp>
      <p:sp>
        <p:nvSpPr>
          <p:cNvPr id="47" name="Text Placeholder 10">
            <a:extLst>
              <a:ext uri="{FF2B5EF4-FFF2-40B4-BE49-F238E27FC236}">
                <a16:creationId xmlns:a16="http://schemas.microsoft.com/office/drawing/2014/main" id="{4ACDF114-02BD-4A37-9BE7-AA8094B7CD20}"/>
              </a:ext>
            </a:extLst>
          </p:cNvPr>
          <p:cNvSpPr>
            <a:spLocks noGrp="1"/>
          </p:cNvSpPr>
          <p:nvPr>
            <p:ph type="body" sz="quarter" idx="23" hasCustomPrompt="1"/>
          </p:nvPr>
        </p:nvSpPr>
        <p:spPr>
          <a:xfrm>
            <a:off x="6297329" y="2216293"/>
            <a:ext cx="1611892" cy="1151632"/>
          </a:xfrm>
          <a:prstGeom prst="rect">
            <a:avLst/>
          </a:prstGeom>
        </p:spPr>
        <p:txBody>
          <a:bodyPr anchor="ctr"/>
          <a:lstStyle>
            <a:lvl1pPr marL="0" indent="0" algn="ctr">
              <a:lnSpc>
                <a:spcPct val="100000"/>
              </a:lnSpc>
              <a:spcBef>
                <a:spcPts val="0"/>
              </a:spcBef>
              <a:buNone/>
              <a:defRPr sz="4000" cap="all" spc="400" baseline="0">
                <a:solidFill>
                  <a:schemeClr val="accent1">
                    <a:lumMod val="50000"/>
                    <a:lumOff val="50000"/>
                  </a:schemeClr>
                </a:solidFill>
                <a:latin typeface="+mj-lt"/>
              </a:defRPr>
            </a:lvl1pPr>
          </a:lstStyle>
          <a:p>
            <a:pPr lvl="0"/>
            <a:r>
              <a:rPr lang="en-US" dirty="0"/>
              <a:t>Add title</a:t>
            </a:r>
          </a:p>
        </p:txBody>
      </p:sp>
      <p:sp>
        <p:nvSpPr>
          <p:cNvPr id="48" name="Text Placeholder 10">
            <a:extLst>
              <a:ext uri="{FF2B5EF4-FFF2-40B4-BE49-F238E27FC236}">
                <a16:creationId xmlns:a16="http://schemas.microsoft.com/office/drawing/2014/main" id="{E3852728-C736-414F-BEC0-31AB3A704D1D}"/>
              </a:ext>
            </a:extLst>
          </p:cNvPr>
          <p:cNvSpPr>
            <a:spLocks noGrp="1"/>
          </p:cNvSpPr>
          <p:nvPr>
            <p:ph type="body" sz="quarter" idx="24" hasCustomPrompt="1"/>
          </p:nvPr>
        </p:nvSpPr>
        <p:spPr>
          <a:xfrm>
            <a:off x="8980856" y="2216293"/>
            <a:ext cx="1611892" cy="1151632"/>
          </a:xfrm>
          <a:prstGeom prst="rect">
            <a:avLst/>
          </a:prstGeom>
        </p:spPr>
        <p:txBody>
          <a:bodyPr anchor="ctr"/>
          <a:lstStyle>
            <a:lvl1pPr marL="0" indent="0" algn="ctr">
              <a:lnSpc>
                <a:spcPct val="100000"/>
              </a:lnSpc>
              <a:spcBef>
                <a:spcPts val="0"/>
              </a:spcBef>
              <a:buNone/>
              <a:defRPr sz="4000" cap="all" spc="400" baseline="0">
                <a:solidFill>
                  <a:schemeClr val="accent3"/>
                </a:solidFill>
                <a:latin typeface="+mj-lt"/>
              </a:defRPr>
            </a:lvl1pPr>
          </a:lstStyle>
          <a:p>
            <a:pPr lvl="0"/>
            <a:r>
              <a:rPr lang="en-US" dirty="0"/>
              <a:t>Add title</a:t>
            </a:r>
          </a:p>
        </p:txBody>
      </p:sp>
      <p:sp>
        <p:nvSpPr>
          <p:cNvPr id="37" name="Text Placeholder 14">
            <a:extLst>
              <a:ext uri="{FF2B5EF4-FFF2-40B4-BE49-F238E27FC236}">
                <a16:creationId xmlns:a16="http://schemas.microsoft.com/office/drawing/2014/main" id="{6B731840-A0DA-423D-9AD1-D542C17BA99A}"/>
              </a:ext>
            </a:extLst>
          </p:cNvPr>
          <p:cNvSpPr>
            <a:spLocks noGrp="1"/>
          </p:cNvSpPr>
          <p:nvPr>
            <p:ph type="body" sz="quarter" idx="12" hasCustomPrompt="1"/>
          </p:nvPr>
        </p:nvSpPr>
        <p:spPr>
          <a:xfrm>
            <a:off x="545026" y="3927568"/>
            <a:ext cx="2382386" cy="613702"/>
          </a:xfrm>
          <a:prstGeom prst="rect">
            <a:avLst/>
          </a:prstGeom>
        </p:spPr>
        <p:txBody>
          <a:bodyPr anchor="b"/>
          <a:lstStyle>
            <a:lvl1pPr marL="0" indent="0" algn="ctr">
              <a:lnSpc>
                <a:spcPct val="100000"/>
              </a:lnSpc>
              <a:spcBef>
                <a:spcPts val="0"/>
              </a:spcBef>
              <a:spcAft>
                <a:spcPts val="0"/>
              </a:spcAft>
              <a:buNone/>
              <a:defRPr sz="1600" cap="none" spc="200" baseline="0">
                <a:solidFill>
                  <a:schemeClr val="accent5"/>
                </a:solidFill>
                <a:latin typeface="+mj-lt"/>
              </a:defRPr>
            </a:lvl1pPr>
          </a:lstStyle>
          <a:p>
            <a:pPr lvl="0"/>
            <a:r>
              <a:rPr lang="en-US" dirty="0"/>
              <a:t>Click to add title</a:t>
            </a:r>
          </a:p>
        </p:txBody>
      </p:sp>
      <p:sp>
        <p:nvSpPr>
          <p:cNvPr id="38" name="Text Placeholder 14">
            <a:extLst>
              <a:ext uri="{FF2B5EF4-FFF2-40B4-BE49-F238E27FC236}">
                <a16:creationId xmlns:a16="http://schemas.microsoft.com/office/drawing/2014/main" id="{1E47A2D3-1E75-488B-A7B8-CB951C8CFBF3}"/>
              </a:ext>
            </a:extLst>
          </p:cNvPr>
          <p:cNvSpPr>
            <a:spLocks noGrp="1"/>
          </p:cNvSpPr>
          <p:nvPr>
            <p:ph type="body" sz="quarter" idx="13" hasCustomPrompt="1"/>
          </p:nvPr>
        </p:nvSpPr>
        <p:spPr>
          <a:xfrm>
            <a:off x="545026" y="4519311"/>
            <a:ext cx="2382386" cy="857935"/>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39" name="Text Placeholder 14">
            <a:extLst>
              <a:ext uri="{FF2B5EF4-FFF2-40B4-BE49-F238E27FC236}">
                <a16:creationId xmlns:a16="http://schemas.microsoft.com/office/drawing/2014/main" id="{2D6ADA9B-155A-4D54-8FCB-993ADEDA7934}"/>
              </a:ext>
            </a:extLst>
          </p:cNvPr>
          <p:cNvSpPr>
            <a:spLocks noGrp="1"/>
          </p:cNvSpPr>
          <p:nvPr>
            <p:ph type="body" sz="quarter" idx="15" hasCustomPrompt="1"/>
          </p:nvPr>
        </p:nvSpPr>
        <p:spPr>
          <a:xfrm>
            <a:off x="3228554" y="3927568"/>
            <a:ext cx="2382386" cy="613702"/>
          </a:xfrm>
          <a:prstGeom prst="rect">
            <a:avLst/>
          </a:prstGeom>
        </p:spPr>
        <p:txBody>
          <a:bodyPr anchor="b"/>
          <a:lstStyle>
            <a:lvl1pPr marL="0" indent="0" algn="ctr">
              <a:lnSpc>
                <a:spcPct val="100000"/>
              </a:lnSpc>
              <a:spcBef>
                <a:spcPts val="0"/>
              </a:spcBef>
              <a:spcAft>
                <a:spcPts val="0"/>
              </a:spcAft>
              <a:buNone/>
              <a:defRPr sz="1600" cap="none" spc="200" baseline="0">
                <a:solidFill>
                  <a:schemeClr val="accent6">
                    <a:lumMod val="75000"/>
                  </a:schemeClr>
                </a:solidFill>
                <a:latin typeface="+mj-lt"/>
              </a:defRPr>
            </a:lvl1pPr>
          </a:lstStyle>
          <a:p>
            <a:pPr lvl="0"/>
            <a:r>
              <a:rPr lang="en-US" dirty="0"/>
              <a:t>Click to add title</a:t>
            </a:r>
          </a:p>
        </p:txBody>
      </p:sp>
      <p:sp>
        <p:nvSpPr>
          <p:cNvPr id="40" name="Text Placeholder 14">
            <a:extLst>
              <a:ext uri="{FF2B5EF4-FFF2-40B4-BE49-F238E27FC236}">
                <a16:creationId xmlns:a16="http://schemas.microsoft.com/office/drawing/2014/main" id="{EF3CF6C8-7D4D-4E50-B616-0431BD4830E4}"/>
              </a:ext>
            </a:extLst>
          </p:cNvPr>
          <p:cNvSpPr>
            <a:spLocks noGrp="1"/>
          </p:cNvSpPr>
          <p:nvPr>
            <p:ph type="body" sz="quarter" idx="16" hasCustomPrompt="1"/>
          </p:nvPr>
        </p:nvSpPr>
        <p:spPr>
          <a:xfrm>
            <a:off x="3228554" y="4519311"/>
            <a:ext cx="2382386" cy="857935"/>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41" name="Text Placeholder 14">
            <a:extLst>
              <a:ext uri="{FF2B5EF4-FFF2-40B4-BE49-F238E27FC236}">
                <a16:creationId xmlns:a16="http://schemas.microsoft.com/office/drawing/2014/main" id="{1CDF49FC-54E3-44AE-A97C-193A25AD6CB3}"/>
              </a:ext>
            </a:extLst>
          </p:cNvPr>
          <p:cNvSpPr>
            <a:spLocks noGrp="1"/>
          </p:cNvSpPr>
          <p:nvPr>
            <p:ph type="body" sz="quarter" idx="17" hasCustomPrompt="1"/>
          </p:nvPr>
        </p:nvSpPr>
        <p:spPr>
          <a:xfrm>
            <a:off x="5912082" y="3927568"/>
            <a:ext cx="2382386" cy="613702"/>
          </a:xfrm>
          <a:prstGeom prst="rect">
            <a:avLst/>
          </a:prstGeom>
        </p:spPr>
        <p:txBody>
          <a:bodyPr anchor="b"/>
          <a:lstStyle>
            <a:lvl1pPr marL="0" indent="0" algn="ctr">
              <a:lnSpc>
                <a:spcPct val="100000"/>
              </a:lnSpc>
              <a:spcBef>
                <a:spcPts val="0"/>
              </a:spcBef>
              <a:spcAft>
                <a:spcPts val="0"/>
              </a:spcAft>
              <a:buNone/>
              <a:defRPr sz="1600" cap="none" spc="200" baseline="0">
                <a:solidFill>
                  <a:schemeClr val="accent1">
                    <a:lumMod val="50000"/>
                    <a:lumOff val="50000"/>
                  </a:schemeClr>
                </a:solidFill>
                <a:latin typeface="+mj-lt"/>
              </a:defRPr>
            </a:lvl1pPr>
          </a:lstStyle>
          <a:p>
            <a:pPr lvl="0"/>
            <a:r>
              <a:rPr lang="en-US" dirty="0"/>
              <a:t>Click to add title</a:t>
            </a:r>
          </a:p>
        </p:txBody>
      </p:sp>
      <p:sp>
        <p:nvSpPr>
          <p:cNvPr id="42" name="Text Placeholder 14">
            <a:extLst>
              <a:ext uri="{FF2B5EF4-FFF2-40B4-BE49-F238E27FC236}">
                <a16:creationId xmlns:a16="http://schemas.microsoft.com/office/drawing/2014/main" id="{742DE5D9-5D04-4F7F-9F34-704818185832}"/>
              </a:ext>
            </a:extLst>
          </p:cNvPr>
          <p:cNvSpPr>
            <a:spLocks noGrp="1"/>
          </p:cNvSpPr>
          <p:nvPr>
            <p:ph type="body" sz="quarter" idx="18" hasCustomPrompt="1"/>
          </p:nvPr>
        </p:nvSpPr>
        <p:spPr>
          <a:xfrm>
            <a:off x="5912082" y="4519311"/>
            <a:ext cx="2382386" cy="857935"/>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43" name="Text Placeholder 14">
            <a:extLst>
              <a:ext uri="{FF2B5EF4-FFF2-40B4-BE49-F238E27FC236}">
                <a16:creationId xmlns:a16="http://schemas.microsoft.com/office/drawing/2014/main" id="{5F0B8140-B940-4531-9562-8D79015D9413}"/>
              </a:ext>
            </a:extLst>
          </p:cNvPr>
          <p:cNvSpPr>
            <a:spLocks noGrp="1"/>
          </p:cNvSpPr>
          <p:nvPr>
            <p:ph type="body" sz="quarter" idx="19" hasCustomPrompt="1"/>
          </p:nvPr>
        </p:nvSpPr>
        <p:spPr>
          <a:xfrm>
            <a:off x="8595609" y="3927568"/>
            <a:ext cx="2382386" cy="613702"/>
          </a:xfrm>
          <a:prstGeom prst="rect">
            <a:avLst/>
          </a:prstGeom>
        </p:spPr>
        <p:txBody>
          <a:bodyPr anchor="b"/>
          <a:lstStyle>
            <a:lvl1pPr marL="0" indent="0" algn="ctr">
              <a:lnSpc>
                <a:spcPct val="100000"/>
              </a:lnSpc>
              <a:spcBef>
                <a:spcPts val="0"/>
              </a:spcBef>
              <a:spcAft>
                <a:spcPts val="0"/>
              </a:spcAft>
              <a:buNone/>
              <a:defRPr sz="1600" cap="none" spc="200" baseline="0">
                <a:solidFill>
                  <a:schemeClr val="accent3"/>
                </a:solidFill>
                <a:latin typeface="+mj-lt"/>
              </a:defRPr>
            </a:lvl1pPr>
          </a:lstStyle>
          <a:p>
            <a:pPr lvl="0"/>
            <a:r>
              <a:rPr lang="en-US" dirty="0"/>
              <a:t>Click to add title</a:t>
            </a:r>
          </a:p>
        </p:txBody>
      </p:sp>
      <p:sp>
        <p:nvSpPr>
          <p:cNvPr id="44" name="Text Placeholder 14">
            <a:extLst>
              <a:ext uri="{FF2B5EF4-FFF2-40B4-BE49-F238E27FC236}">
                <a16:creationId xmlns:a16="http://schemas.microsoft.com/office/drawing/2014/main" id="{849CC034-065E-48F0-985D-B80C15200238}"/>
              </a:ext>
            </a:extLst>
          </p:cNvPr>
          <p:cNvSpPr>
            <a:spLocks noGrp="1"/>
          </p:cNvSpPr>
          <p:nvPr>
            <p:ph type="body" sz="quarter" idx="20" hasCustomPrompt="1"/>
          </p:nvPr>
        </p:nvSpPr>
        <p:spPr>
          <a:xfrm>
            <a:off x="8595609" y="4519311"/>
            <a:ext cx="2382386" cy="857935"/>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12" name="Footer Placeholder 15">
            <a:extLst>
              <a:ext uri="{FF2B5EF4-FFF2-40B4-BE49-F238E27FC236}">
                <a16:creationId xmlns:a16="http://schemas.microsoft.com/office/drawing/2014/main" id="{8035ED58-36EB-4147-BCAF-919ADD4DD583}"/>
              </a:ext>
            </a:extLst>
          </p:cNvPr>
          <p:cNvSpPr>
            <a:spLocks noGrp="1"/>
          </p:cNvSpPr>
          <p:nvPr>
            <p:ph type="ftr" sz="quarter" idx="3"/>
          </p:nvPr>
        </p:nvSpPr>
        <p:spPr>
          <a:xfrm rot="5400000">
            <a:off x="10541127" y="1408176"/>
            <a:ext cx="2770499" cy="365125"/>
          </a:xfrm>
          <a:prstGeom prst="rect">
            <a:avLst/>
          </a:prstGeom>
        </p:spPr>
        <p:txBody>
          <a:bodyPr anchor="ctr"/>
          <a:lstStyle>
            <a:lvl1pPr algn="r">
              <a:defRPr sz="900" cap="all" spc="400" baseline="0">
                <a:solidFill>
                  <a:schemeClr val="bg1"/>
                </a:solidFill>
                <a:latin typeface="+mj-lt"/>
              </a:defRPr>
            </a:lvl1pPr>
          </a:lstStyle>
          <a:p>
            <a:r>
              <a:rPr lang="en-US" dirty="0"/>
              <a:t>PRESENTATION TITLE</a:t>
            </a:r>
          </a:p>
        </p:txBody>
      </p:sp>
      <p:sp>
        <p:nvSpPr>
          <p:cNvPr id="13" name="Slide Number Placeholder 16">
            <a:extLst>
              <a:ext uri="{FF2B5EF4-FFF2-40B4-BE49-F238E27FC236}">
                <a16:creationId xmlns:a16="http://schemas.microsoft.com/office/drawing/2014/main" id="{7D46932B-0FD6-4226-B251-4B8154612142}"/>
              </a:ext>
            </a:extLst>
          </p:cNvPr>
          <p:cNvSpPr>
            <a:spLocks noGrp="1"/>
          </p:cNvSpPr>
          <p:nvPr>
            <p:ph type="sldNum" sz="quarter" idx="4"/>
          </p:nvPr>
        </p:nvSpPr>
        <p:spPr>
          <a:xfrm>
            <a:off x="11519019" y="3164804"/>
            <a:ext cx="545911" cy="580029"/>
          </a:xfrm>
          <a:prstGeom prst="rect">
            <a:avLst/>
          </a:prstGeom>
        </p:spPr>
        <p:txBody>
          <a:bodyPr anchor="ctr"/>
          <a:lstStyle>
            <a:lvl1pPr algn="r">
              <a:defRPr sz="1600">
                <a:solidFill>
                  <a:schemeClr val="accent6"/>
                </a:solidFill>
                <a:latin typeface="+mn-lt"/>
              </a:defRPr>
            </a:lvl1pPr>
          </a:lstStyle>
          <a:p>
            <a:pPr>
              <a:defRPr/>
            </a:pPr>
            <a:fld id="{8D1FC6F8-0BCD-47E9-9C64-690771D9C143}" type="slidenum">
              <a:rPr lang="en-US" smtClean="0"/>
              <a:pPr>
                <a:defRPr/>
              </a:pPr>
              <a:t>‹#›</a:t>
            </a:fld>
            <a:endParaRPr lang="en-US" dirty="0"/>
          </a:p>
        </p:txBody>
      </p:sp>
      <p:sp>
        <p:nvSpPr>
          <p:cNvPr id="14" name="Date Placeholder 14">
            <a:extLst>
              <a:ext uri="{FF2B5EF4-FFF2-40B4-BE49-F238E27FC236}">
                <a16:creationId xmlns:a16="http://schemas.microsoft.com/office/drawing/2014/main" id="{56763F7F-D8C0-4AC6-96D0-C445984C5CB1}"/>
              </a:ext>
            </a:extLst>
          </p:cNvPr>
          <p:cNvSpPr>
            <a:spLocks noGrp="1"/>
          </p:cNvSpPr>
          <p:nvPr>
            <p:ph type="dt" sz="half" idx="2"/>
          </p:nvPr>
        </p:nvSpPr>
        <p:spPr>
          <a:xfrm rot="5400000">
            <a:off x="10595991" y="5074920"/>
            <a:ext cx="2647667" cy="365125"/>
          </a:xfrm>
          <a:prstGeom prst="rect">
            <a:avLst/>
          </a:prstGeom>
        </p:spPr>
        <p:txBody>
          <a:bodyPr anchor="ctr"/>
          <a:lstStyle>
            <a:lvl1pPr>
              <a:defRPr sz="900" spc="400" baseline="0">
                <a:solidFill>
                  <a:schemeClr val="bg1"/>
                </a:solidFill>
                <a:latin typeface="+mj-lt"/>
              </a:defRPr>
            </a:lvl1pPr>
          </a:lstStyle>
          <a:p>
            <a:pPr>
              <a:defRPr/>
            </a:pPr>
            <a:r>
              <a:rPr lang="en-US" cap="all"/>
              <a:t>May 21, 20xx</a:t>
            </a:r>
            <a:endParaRPr lang="en-US" cap="all" dirty="0"/>
          </a:p>
        </p:txBody>
      </p:sp>
    </p:spTree>
    <p:extLst>
      <p:ext uri="{BB962C8B-B14F-4D97-AF65-F5344CB8AC3E}">
        <p14:creationId xmlns:p14="http://schemas.microsoft.com/office/powerpoint/2010/main" val="738281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pic>
        <p:nvPicPr>
          <p:cNvPr id="37" name="Graphic 36">
            <a:extLst>
              <a:ext uri="{FF2B5EF4-FFF2-40B4-BE49-F238E27FC236}">
                <a16:creationId xmlns:a16="http://schemas.microsoft.com/office/drawing/2014/main" id="{65AAE033-7EA4-4A87-A126-29FE4276451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31" name="Oval 30">
            <a:extLst>
              <a:ext uri="{FF2B5EF4-FFF2-40B4-BE49-F238E27FC236}">
                <a16:creationId xmlns:a16="http://schemas.microsoft.com/office/drawing/2014/main" id="{A5F6FE17-A48F-4A3E-8719-1DE83CD6B4C5}"/>
              </a:ext>
              <a:ext uri="{C183D7F6-B498-43B3-948B-1728B52AA6E4}">
                <adec:decorative xmlns:adec="http://schemas.microsoft.com/office/drawing/2017/decorative" val="1"/>
              </a:ext>
            </a:extLst>
          </p:cNvPr>
          <p:cNvSpPr/>
          <p:nvPr userDrawn="1"/>
        </p:nvSpPr>
        <p:spPr>
          <a:xfrm>
            <a:off x="7462048" y="1199853"/>
            <a:ext cx="3929901" cy="392990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FF73882-4B79-419D-89EE-4B7CED18D9E2}"/>
              </a:ext>
            </a:extLst>
          </p:cNvPr>
          <p:cNvSpPr>
            <a:spLocks noGrp="1"/>
          </p:cNvSpPr>
          <p:nvPr>
            <p:ph type="title" hasCustomPrompt="1"/>
          </p:nvPr>
        </p:nvSpPr>
        <p:spPr>
          <a:xfrm>
            <a:off x="1021623" y="2210810"/>
            <a:ext cx="4579970" cy="538038"/>
          </a:xfrm>
          <a:prstGeom prst="rect">
            <a:avLst/>
          </a:prstGeom>
        </p:spPr>
        <p:txBody>
          <a:bodyPr/>
          <a:lstStyle>
            <a:lvl1pPr>
              <a:defRPr sz="2800" cap="all" spc="400" baseline="0">
                <a:solidFill>
                  <a:schemeClr val="accent6"/>
                </a:solidFill>
              </a:defRPr>
            </a:lvl1pPr>
          </a:lstStyle>
          <a:p>
            <a:r>
              <a:rPr lang="en-US" dirty="0"/>
              <a:t>Click to add title</a:t>
            </a:r>
          </a:p>
        </p:txBody>
      </p:sp>
      <p:sp>
        <p:nvSpPr>
          <p:cNvPr id="26" name="Text Placeholder 25">
            <a:extLst>
              <a:ext uri="{FF2B5EF4-FFF2-40B4-BE49-F238E27FC236}">
                <a16:creationId xmlns:a16="http://schemas.microsoft.com/office/drawing/2014/main" id="{EF50E1F4-245D-4104-AFDB-25D35D7C5C07}"/>
              </a:ext>
            </a:extLst>
          </p:cNvPr>
          <p:cNvSpPr>
            <a:spLocks noGrp="1"/>
          </p:cNvSpPr>
          <p:nvPr>
            <p:ph type="body" sz="quarter" idx="12" hasCustomPrompt="1"/>
          </p:nvPr>
        </p:nvSpPr>
        <p:spPr>
          <a:xfrm>
            <a:off x="1034661" y="2747550"/>
            <a:ext cx="5309918" cy="2872039"/>
          </a:xfrm>
          <a:prstGeom prst="rect">
            <a:avLst/>
          </a:prstGeom>
        </p:spPr>
        <p:txBody>
          <a:bodyPr/>
          <a:lstStyle>
            <a:lvl1pPr marL="0" indent="0" algn="l">
              <a:lnSpc>
                <a:spcPct val="150000"/>
              </a:lnSpc>
              <a:spcBef>
                <a:spcPts val="0"/>
              </a:spcBef>
              <a:buNone/>
              <a:defRPr sz="1600">
                <a:solidFill>
                  <a:schemeClr val="bg1"/>
                </a:solidFill>
              </a:defRPr>
            </a:lvl1pPr>
          </a:lstStyle>
          <a:p>
            <a:pPr lvl="0"/>
            <a:r>
              <a:rPr lang="en-US" dirty="0"/>
              <a:t>Click to add text</a:t>
            </a:r>
          </a:p>
        </p:txBody>
      </p:sp>
      <p:sp>
        <p:nvSpPr>
          <p:cNvPr id="30" name="Picture Placeholder 29">
            <a:extLst>
              <a:ext uri="{FF2B5EF4-FFF2-40B4-BE49-F238E27FC236}">
                <a16:creationId xmlns:a16="http://schemas.microsoft.com/office/drawing/2014/main" id="{73A2FF74-415E-49BB-B2ED-E04C7B50BDE2}"/>
              </a:ext>
            </a:extLst>
          </p:cNvPr>
          <p:cNvSpPr>
            <a:spLocks noGrp="1"/>
          </p:cNvSpPr>
          <p:nvPr>
            <p:ph type="pic" sz="quarter" idx="13" hasCustomPrompt="1"/>
          </p:nvPr>
        </p:nvSpPr>
        <p:spPr>
          <a:xfrm>
            <a:off x="7663453" y="1433033"/>
            <a:ext cx="3527091" cy="3463540"/>
          </a:xfrm>
          <a:prstGeom prst="ellipse">
            <a:avLst/>
          </a:prstGeom>
        </p:spPr>
        <p:txBody>
          <a:bodyPr/>
          <a:lstStyle>
            <a:lvl1pPr marL="0" indent="0" algn="ctr">
              <a:buFont typeface="+mj-lt"/>
              <a:buNone/>
              <a:defRPr>
                <a:solidFill>
                  <a:schemeClr val="bg1"/>
                </a:solidFill>
              </a:defRPr>
            </a:lvl1pPr>
          </a:lstStyle>
          <a:p>
            <a:r>
              <a:rPr lang="en-US" dirty="0"/>
              <a:t>Click to add photo</a:t>
            </a:r>
          </a:p>
        </p:txBody>
      </p:sp>
      <p:sp>
        <p:nvSpPr>
          <p:cNvPr id="20" name="Footer Placeholder 15">
            <a:extLst>
              <a:ext uri="{FF2B5EF4-FFF2-40B4-BE49-F238E27FC236}">
                <a16:creationId xmlns:a16="http://schemas.microsoft.com/office/drawing/2014/main" id="{1847553A-14C8-45EB-88C7-05CE63B7E34D}"/>
              </a:ext>
            </a:extLst>
          </p:cNvPr>
          <p:cNvSpPr>
            <a:spLocks noGrp="1"/>
          </p:cNvSpPr>
          <p:nvPr>
            <p:ph type="ftr" sz="quarter" idx="3"/>
          </p:nvPr>
        </p:nvSpPr>
        <p:spPr>
          <a:xfrm rot="5400000">
            <a:off x="10541127" y="1408176"/>
            <a:ext cx="2770499" cy="365125"/>
          </a:xfrm>
          <a:prstGeom prst="rect">
            <a:avLst/>
          </a:prstGeom>
        </p:spPr>
        <p:txBody>
          <a:bodyPr anchor="ctr"/>
          <a:lstStyle>
            <a:lvl1pPr algn="r">
              <a:defRPr sz="900" cap="all" spc="400" baseline="0">
                <a:solidFill>
                  <a:schemeClr val="bg1"/>
                </a:solidFill>
                <a:effectLst>
                  <a:outerShdw blurRad="38100" dist="38100" dir="2700000" algn="tl">
                    <a:srgbClr val="000000">
                      <a:alpha val="43137"/>
                    </a:srgbClr>
                  </a:outerShdw>
                </a:effectLst>
                <a:latin typeface="+mj-lt"/>
              </a:defRPr>
            </a:lvl1pPr>
          </a:lstStyle>
          <a:p>
            <a:r>
              <a:rPr lang="en-US" dirty="0"/>
              <a:t>PRESENTATION TITLE</a:t>
            </a:r>
          </a:p>
        </p:txBody>
      </p:sp>
      <p:sp>
        <p:nvSpPr>
          <p:cNvPr id="21" name="Slide Number Placeholder 16">
            <a:extLst>
              <a:ext uri="{FF2B5EF4-FFF2-40B4-BE49-F238E27FC236}">
                <a16:creationId xmlns:a16="http://schemas.microsoft.com/office/drawing/2014/main" id="{E7FABA93-7D08-4CFE-B3A8-D44B1A0F3656}"/>
              </a:ext>
            </a:extLst>
          </p:cNvPr>
          <p:cNvSpPr>
            <a:spLocks noGrp="1"/>
          </p:cNvSpPr>
          <p:nvPr>
            <p:ph type="sldNum" sz="quarter" idx="4"/>
          </p:nvPr>
        </p:nvSpPr>
        <p:spPr>
          <a:xfrm>
            <a:off x="11519019" y="3164804"/>
            <a:ext cx="545911" cy="580029"/>
          </a:xfrm>
          <a:prstGeom prst="rect">
            <a:avLst/>
          </a:prstGeom>
        </p:spPr>
        <p:txBody>
          <a:bodyPr anchor="ctr"/>
          <a:lstStyle>
            <a:lvl1pPr algn="r">
              <a:defRPr sz="1600">
                <a:solidFill>
                  <a:schemeClr val="accent6"/>
                </a:solidFill>
                <a:effectLst>
                  <a:outerShdw blurRad="38100" dist="38100" dir="2700000" algn="tl">
                    <a:srgbClr val="000000">
                      <a:alpha val="43137"/>
                    </a:srgbClr>
                  </a:outerShdw>
                </a:effectLst>
                <a:latin typeface="+mn-lt"/>
              </a:defRPr>
            </a:lvl1pPr>
          </a:lstStyle>
          <a:p>
            <a:pPr>
              <a:defRPr/>
            </a:pPr>
            <a:fld id="{8D1FC6F8-0BCD-47E9-9C64-690771D9C143}" type="slidenum">
              <a:rPr lang="en-US" smtClean="0"/>
              <a:pPr>
                <a:defRPr/>
              </a:pPr>
              <a:t>‹#›</a:t>
            </a:fld>
            <a:endParaRPr lang="en-US" dirty="0"/>
          </a:p>
        </p:txBody>
      </p:sp>
      <p:sp>
        <p:nvSpPr>
          <p:cNvPr id="22" name="Date Placeholder 14">
            <a:extLst>
              <a:ext uri="{FF2B5EF4-FFF2-40B4-BE49-F238E27FC236}">
                <a16:creationId xmlns:a16="http://schemas.microsoft.com/office/drawing/2014/main" id="{FBD26C03-0B97-464A-A39C-A1F339DBAC8B}"/>
              </a:ext>
            </a:extLst>
          </p:cNvPr>
          <p:cNvSpPr>
            <a:spLocks noGrp="1"/>
          </p:cNvSpPr>
          <p:nvPr>
            <p:ph type="dt" sz="half" idx="2"/>
          </p:nvPr>
        </p:nvSpPr>
        <p:spPr>
          <a:xfrm rot="5400000">
            <a:off x="10595991" y="5074920"/>
            <a:ext cx="2647667" cy="365125"/>
          </a:xfrm>
          <a:prstGeom prst="rect">
            <a:avLst/>
          </a:prstGeom>
        </p:spPr>
        <p:txBody>
          <a:bodyPr anchor="ctr"/>
          <a:lstStyle>
            <a:lvl1pPr>
              <a:defRPr sz="900" spc="400" baseline="0">
                <a:solidFill>
                  <a:schemeClr val="bg1"/>
                </a:solidFill>
                <a:effectLst>
                  <a:outerShdw blurRad="38100" dist="38100" dir="2700000" algn="tl">
                    <a:srgbClr val="000000">
                      <a:alpha val="43137"/>
                    </a:srgbClr>
                  </a:outerShdw>
                </a:effectLst>
                <a:latin typeface="+mj-lt"/>
              </a:defRPr>
            </a:lvl1pPr>
          </a:lstStyle>
          <a:p>
            <a:pPr>
              <a:defRPr/>
            </a:pPr>
            <a:r>
              <a:rPr lang="en-US" cap="all"/>
              <a:t>May 21, 20xx</a:t>
            </a:r>
            <a:endParaRPr lang="en-US" cap="all" dirty="0"/>
          </a:p>
        </p:txBody>
      </p:sp>
    </p:spTree>
    <p:extLst>
      <p:ext uri="{BB962C8B-B14F-4D97-AF65-F5344CB8AC3E}">
        <p14:creationId xmlns:p14="http://schemas.microsoft.com/office/powerpoint/2010/main" val="22609222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pic>
        <p:nvPicPr>
          <p:cNvPr id="19" name="Graphic 18">
            <a:extLst>
              <a:ext uri="{FF2B5EF4-FFF2-40B4-BE49-F238E27FC236}">
                <a16:creationId xmlns:a16="http://schemas.microsoft.com/office/drawing/2014/main" id="{03BA4599-9856-44E7-A2B6-2354614AF73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A7B14DA-64F0-4FA7-9A51-F4DB18154D7E}"/>
              </a:ext>
            </a:extLst>
          </p:cNvPr>
          <p:cNvSpPr>
            <a:spLocks noGrp="1"/>
          </p:cNvSpPr>
          <p:nvPr>
            <p:ph type="title" hasCustomPrompt="1"/>
          </p:nvPr>
        </p:nvSpPr>
        <p:spPr>
          <a:xfrm>
            <a:off x="5679441" y="1259911"/>
            <a:ext cx="5124189" cy="492302"/>
          </a:xfrm>
          <a:prstGeom prst="rect">
            <a:avLst/>
          </a:prstGeom>
        </p:spPr>
        <p:txBody>
          <a:bodyPr/>
          <a:lstStyle>
            <a:lvl1pPr>
              <a:defRPr sz="2800" cap="all" spc="400" baseline="0">
                <a:solidFill>
                  <a:schemeClr val="accent6"/>
                </a:solidFill>
              </a:defRPr>
            </a:lvl1pPr>
          </a:lstStyle>
          <a:p>
            <a:r>
              <a:rPr lang="en-US" dirty="0"/>
              <a:t>Click to add title</a:t>
            </a:r>
          </a:p>
        </p:txBody>
      </p:sp>
      <p:sp>
        <p:nvSpPr>
          <p:cNvPr id="17" name="Text Placeholder 14">
            <a:extLst>
              <a:ext uri="{FF2B5EF4-FFF2-40B4-BE49-F238E27FC236}">
                <a16:creationId xmlns:a16="http://schemas.microsoft.com/office/drawing/2014/main" id="{DC4C8188-3DF6-4730-A43A-B789F03449DA}"/>
              </a:ext>
            </a:extLst>
          </p:cNvPr>
          <p:cNvSpPr>
            <a:spLocks noGrp="1"/>
          </p:cNvSpPr>
          <p:nvPr>
            <p:ph type="body" sz="quarter" idx="14" hasCustomPrompt="1"/>
          </p:nvPr>
        </p:nvSpPr>
        <p:spPr>
          <a:xfrm>
            <a:off x="5679441" y="1752212"/>
            <a:ext cx="4856479" cy="2413388"/>
          </a:xfrm>
          <a:prstGeom prst="rect">
            <a:avLst/>
          </a:prstGeom>
        </p:spPr>
        <p:txBody>
          <a:bodyPr/>
          <a:lstStyle>
            <a:lvl1pPr marL="0" indent="0">
              <a:lnSpc>
                <a:spcPct val="150000"/>
              </a:lnSpc>
              <a:spcBef>
                <a:spcPts val="0"/>
              </a:spcBef>
              <a:buNone/>
              <a:defRPr sz="1400" cap="none" spc="0" baseline="0">
                <a:solidFill>
                  <a:schemeClr val="bg1"/>
                </a:solidFill>
                <a:latin typeface="+mn-lt"/>
              </a:defRPr>
            </a:lvl1pPr>
          </a:lstStyle>
          <a:p>
            <a:pPr lvl="0"/>
            <a:r>
              <a:rPr lang="en-US" dirty="0"/>
              <a:t>Click to add text</a:t>
            </a:r>
          </a:p>
        </p:txBody>
      </p:sp>
      <p:sp>
        <p:nvSpPr>
          <p:cNvPr id="13" name="Footer Placeholder 15">
            <a:extLst>
              <a:ext uri="{FF2B5EF4-FFF2-40B4-BE49-F238E27FC236}">
                <a16:creationId xmlns:a16="http://schemas.microsoft.com/office/drawing/2014/main" id="{E06D1BDE-6908-49BA-9900-53DFFF4B1E1B}"/>
              </a:ext>
            </a:extLst>
          </p:cNvPr>
          <p:cNvSpPr>
            <a:spLocks noGrp="1"/>
          </p:cNvSpPr>
          <p:nvPr>
            <p:ph type="ftr" sz="quarter" idx="3"/>
          </p:nvPr>
        </p:nvSpPr>
        <p:spPr>
          <a:xfrm rot="5400000">
            <a:off x="10541127" y="1408176"/>
            <a:ext cx="2770499" cy="365125"/>
          </a:xfrm>
          <a:prstGeom prst="rect">
            <a:avLst/>
          </a:prstGeom>
        </p:spPr>
        <p:txBody>
          <a:bodyPr anchor="ctr"/>
          <a:lstStyle>
            <a:lvl1pPr algn="r">
              <a:defRPr sz="900" cap="all" spc="400" baseline="0">
                <a:solidFill>
                  <a:schemeClr val="bg1"/>
                </a:solidFill>
                <a:latin typeface="+mj-lt"/>
              </a:defRPr>
            </a:lvl1pPr>
          </a:lstStyle>
          <a:p>
            <a:r>
              <a:rPr lang="en-US" dirty="0"/>
              <a:t>PRESENTATION TITLE</a:t>
            </a:r>
          </a:p>
        </p:txBody>
      </p:sp>
      <p:sp>
        <p:nvSpPr>
          <p:cNvPr id="14" name="Slide Number Placeholder 16">
            <a:extLst>
              <a:ext uri="{FF2B5EF4-FFF2-40B4-BE49-F238E27FC236}">
                <a16:creationId xmlns:a16="http://schemas.microsoft.com/office/drawing/2014/main" id="{1C3470F5-DE33-49A4-AE82-D8EA10A4FC5F}"/>
              </a:ext>
            </a:extLst>
          </p:cNvPr>
          <p:cNvSpPr>
            <a:spLocks noGrp="1"/>
          </p:cNvSpPr>
          <p:nvPr>
            <p:ph type="sldNum" sz="quarter" idx="4"/>
          </p:nvPr>
        </p:nvSpPr>
        <p:spPr>
          <a:xfrm>
            <a:off x="11519019" y="3164804"/>
            <a:ext cx="545911" cy="580029"/>
          </a:xfrm>
          <a:prstGeom prst="rect">
            <a:avLst/>
          </a:prstGeom>
        </p:spPr>
        <p:txBody>
          <a:bodyPr anchor="ctr"/>
          <a:lstStyle>
            <a:lvl1pPr algn="r">
              <a:defRPr sz="1600">
                <a:solidFill>
                  <a:schemeClr val="accent6"/>
                </a:solidFill>
                <a:latin typeface="+mn-lt"/>
              </a:defRPr>
            </a:lvl1pPr>
          </a:lstStyle>
          <a:p>
            <a:pPr>
              <a:defRPr/>
            </a:pPr>
            <a:fld id="{8D1FC6F8-0BCD-47E9-9C64-690771D9C143}" type="slidenum">
              <a:rPr lang="en-US" smtClean="0"/>
              <a:pPr>
                <a:defRPr/>
              </a:pPr>
              <a:t>‹#›</a:t>
            </a:fld>
            <a:endParaRPr lang="en-US" dirty="0"/>
          </a:p>
        </p:txBody>
      </p:sp>
      <p:sp>
        <p:nvSpPr>
          <p:cNvPr id="15" name="Date Placeholder 14">
            <a:extLst>
              <a:ext uri="{FF2B5EF4-FFF2-40B4-BE49-F238E27FC236}">
                <a16:creationId xmlns:a16="http://schemas.microsoft.com/office/drawing/2014/main" id="{63DCFC99-67D1-468A-8498-B3C1C90B4CF3}"/>
              </a:ext>
            </a:extLst>
          </p:cNvPr>
          <p:cNvSpPr>
            <a:spLocks noGrp="1"/>
          </p:cNvSpPr>
          <p:nvPr>
            <p:ph type="dt" sz="half" idx="2"/>
          </p:nvPr>
        </p:nvSpPr>
        <p:spPr>
          <a:xfrm rot="5400000">
            <a:off x="10595991" y="5074920"/>
            <a:ext cx="2647667" cy="365125"/>
          </a:xfrm>
          <a:prstGeom prst="rect">
            <a:avLst/>
          </a:prstGeom>
        </p:spPr>
        <p:txBody>
          <a:bodyPr anchor="ctr"/>
          <a:lstStyle>
            <a:lvl1pPr>
              <a:defRPr sz="900" spc="400" baseline="0">
                <a:solidFill>
                  <a:schemeClr val="bg1"/>
                </a:solidFill>
                <a:latin typeface="+mj-lt"/>
              </a:defRPr>
            </a:lvl1pPr>
          </a:lstStyle>
          <a:p>
            <a:pPr>
              <a:defRPr/>
            </a:pPr>
            <a:r>
              <a:rPr lang="en-US" cap="all"/>
              <a:t>May 21, 20xx</a:t>
            </a:r>
            <a:endParaRPr lang="en-US" cap="all" dirty="0"/>
          </a:p>
        </p:txBody>
      </p:sp>
    </p:spTree>
    <p:extLst>
      <p:ext uri="{BB962C8B-B14F-4D97-AF65-F5344CB8AC3E}">
        <p14:creationId xmlns:p14="http://schemas.microsoft.com/office/powerpoint/2010/main" val="18344077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FE551AED-617A-4A51-AA8F-586F3703B7F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60DB23A-E569-444D-8607-FD404EECF3BA}"/>
              </a:ext>
            </a:extLst>
          </p:cNvPr>
          <p:cNvSpPr>
            <a:spLocks noGrp="1"/>
          </p:cNvSpPr>
          <p:nvPr>
            <p:ph type="title" hasCustomPrompt="1"/>
          </p:nvPr>
        </p:nvSpPr>
        <p:spPr>
          <a:xfrm>
            <a:off x="1026850" y="563671"/>
            <a:ext cx="4989629" cy="2387771"/>
          </a:xfrm>
          <a:prstGeom prst="rect">
            <a:avLst/>
          </a:prstGeom>
        </p:spPr>
        <p:txBody>
          <a:bodyPr anchor="b"/>
          <a:lstStyle>
            <a:lvl1pPr algn="ctr">
              <a:defRPr sz="4800" cap="all" spc="400" baseline="0">
                <a:solidFill>
                  <a:schemeClr val="accent6"/>
                </a:solidFill>
              </a:defRPr>
            </a:lvl1pPr>
          </a:lstStyle>
          <a:p>
            <a:r>
              <a:rPr lang="en-US" dirty="0"/>
              <a:t>Click to add title</a:t>
            </a:r>
          </a:p>
        </p:txBody>
      </p:sp>
      <p:sp>
        <p:nvSpPr>
          <p:cNvPr id="10" name="Text Placeholder 13">
            <a:extLst>
              <a:ext uri="{FF2B5EF4-FFF2-40B4-BE49-F238E27FC236}">
                <a16:creationId xmlns:a16="http://schemas.microsoft.com/office/drawing/2014/main" id="{72B0D3D1-FC7B-43D5-B514-082D63A90ED1}"/>
              </a:ext>
            </a:extLst>
          </p:cNvPr>
          <p:cNvSpPr>
            <a:spLocks noGrp="1"/>
          </p:cNvSpPr>
          <p:nvPr>
            <p:ph type="body" sz="quarter" idx="12" hasCustomPrompt="1"/>
          </p:nvPr>
        </p:nvSpPr>
        <p:spPr>
          <a:xfrm>
            <a:off x="1026852" y="3531676"/>
            <a:ext cx="4989628" cy="1756576"/>
          </a:xfrm>
          <a:prstGeom prst="rect">
            <a:avLst/>
          </a:prstGeom>
        </p:spPr>
        <p:txBody>
          <a:bodyPr>
            <a:normAutofit/>
          </a:bodyPr>
          <a:lstStyle>
            <a:lvl1pPr marL="0" indent="0" algn="ctr">
              <a:lnSpc>
                <a:spcPct val="150000"/>
              </a:lnSpc>
              <a:spcBef>
                <a:spcPts val="0"/>
              </a:spcBef>
              <a:buNone/>
              <a:defRPr sz="1800" i="0">
                <a:solidFill>
                  <a:schemeClr val="bg1"/>
                </a:solidFill>
              </a:defRPr>
            </a:lvl1pPr>
          </a:lstStyle>
          <a:p>
            <a:pPr lvl="0"/>
            <a:r>
              <a:rPr lang="en-US" dirty="0"/>
              <a:t>Click to add subtitle</a:t>
            </a:r>
          </a:p>
        </p:txBody>
      </p:sp>
      <p:sp>
        <p:nvSpPr>
          <p:cNvPr id="12" name="Footer Placeholder 15">
            <a:extLst>
              <a:ext uri="{FF2B5EF4-FFF2-40B4-BE49-F238E27FC236}">
                <a16:creationId xmlns:a16="http://schemas.microsoft.com/office/drawing/2014/main" id="{CC2E4653-FDDE-4AC5-A23D-4269479ADCAE}"/>
              </a:ext>
            </a:extLst>
          </p:cNvPr>
          <p:cNvSpPr>
            <a:spLocks noGrp="1"/>
          </p:cNvSpPr>
          <p:nvPr>
            <p:ph type="ftr" sz="quarter" idx="3"/>
          </p:nvPr>
        </p:nvSpPr>
        <p:spPr>
          <a:xfrm rot="5400000">
            <a:off x="10541127" y="1408176"/>
            <a:ext cx="2770499" cy="365125"/>
          </a:xfrm>
          <a:prstGeom prst="rect">
            <a:avLst/>
          </a:prstGeom>
        </p:spPr>
        <p:txBody>
          <a:bodyPr anchor="ctr"/>
          <a:lstStyle>
            <a:lvl1pPr algn="r">
              <a:defRPr sz="900" cap="all" spc="400" baseline="0">
                <a:solidFill>
                  <a:schemeClr val="bg1"/>
                </a:solidFill>
                <a:effectLst>
                  <a:outerShdw blurRad="38100" dist="38100" dir="2700000" algn="tl">
                    <a:srgbClr val="000000">
                      <a:alpha val="43137"/>
                    </a:srgbClr>
                  </a:outerShdw>
                </a:effectLst>
                <a:latin typeface="+mj-lt"/>
              </a:defRPr>
            </a:lvl1pPr>
          </a:lstStyle>
          <a:p>
            <a:r>
              <a:rPr lang="en-US" dirty="0"/>
              <a:t>PRESENTATION TITLE</a:t>
            </a:r>
          </a:p>
        </p:txBody>
      </p:sp>
      <p:sp>
        <p:nvSpPr>
          <p:cNvPr id="13" name="Slide Number Placeholder 16">
            <a:extLst>
              <a:ext uri="{FF2B5EF4-FFF2-40B4-BE49-F238E27FC236}">
                <a16:creationId xmlns:a16="http://schemas.microsoft.com/office/drawing/2014/main" id="{C3F5CE00-2FB1-4930-8D2C-DB4DFDB2FD40}"/>
              </a:ext>
            </a:extLst>
          </p:cNvPr>
          <p:cNvSpPr>
            <a:spLocks noGrp="1"/>
          </p:cNvSpPr>
          <p:nvPr>
            <p:ph type="sldNum" sz="quarter" idx="4"/>
          </p:nvPr>
        </p:nvSpPr>
        <p:spPr>
          <a:xfrm>
            <a:off x="11519019" y="3164804"/>
            <a:ext cx="545911" cy="580029"/>
          </a:xfrm>
          <a:prstGeom prst="rect">
            <a:avLst/>
          </a:prstGeom>
        </p:spPr>
        <p:txBody>
          <a:bodyPr anchor="ctr"/>
          <a:lstStyle>
            <a:lvl1pPr algn="r">
              <a:defRPr sz="1600">
                <a:solidFill>
                  <a:schemeClr val="accent6"/>
                </a:solidFill>
                <a:effectLst>
                  <a:outerShdw blurRad="38100" dist="38100" dir="2700000" algn="tl">
                    <a:srgbClr val="000000">
                      <a:alpha val="43137"/>
                    </a:srgbClr>
                  </a:outerShdw>
                </a:effectLst>
                <a:latin typeface="+mn-lt"/>
              </a:defRPr>
            </a:lvl1pPr>
          </a:lstStyle>
          <a:p>
            <a:pPr>
              <a:defRPr/>
            </a:pPr>
            <a:fld id="{8D1FC6F8-0BCD-47E9-9C64-690771D9C143}" type="slidenum">
              <a:rPr lang="en-US" smtClean="0"/>
              <a:pPr>
                <a:defRPr/>
              </a:pPr>
              <a:t>‹#›</a:t>
            </a:fld>
            <a:endParaRPr lang="en-US" dirty="0"/>
          </a:p>
        </p:txBody>
      </p:sp>
      <p:sp>
        <p:nvSpPr>
          <p:cNvPr id="14" name="Date Placeholder 14">
            <a:extLst>
              <a:ext uri="{FF2B5EF4-FFF2-40B4-BE49-F238E27FC236}">
                <a16:creationId xmlns:a16="http://schemas.microsoft.com/office/drawing/2014/main" id="{2CEBC169-C2E2-4153-8A08-6B982C0D542B}"/>
              </a:ext>
            </a:extLst>
          </p:cNvPr>
          <p:cNvSpPr>
            <a:spLocks noGrp="1"/>
          </p:cNvSpPr>
          <p:nvPr>
            <p:ph type="dt" sz="half" idx="2"/>
          </p:nvPr>
        </p:nvSpPr>
        <p:spPr>
          <a:xfrm rot="5400000">
            <a:off x="10595991" y="5074920"/>
            <a:ext cx="2647667" cy="365125"/>
          </a:xfrm>
          <a:prstGeom prst="rect">
            <a:avLst/>
          </a:prstGeom>
        </p:spPr>
        <p:txBody>
          <a:bodyPr anchor="ctr"/>
          <a:lstStyle>
            <a:lvl1pPr>
              <a:defRPr sz="900" spc="400" baseline="0">
                <a:solidFill>
                  <a:schemeClr val="bg1"/>
                </a:solidFill>
                <a:effectLst>
                  <a:outerShdw blurRad="38100" dist="38100" dir="2700000" algn="tl">
                    <a:srgbClr val="000000">
                      <a:alpha val="43137"/>
                    </a:srgbClr>
                  </a:outerShdw>
                </a:effectLst>
                <a:latin typeface="+mj-lt"/>
              </a:defRPr>
            </a:lvl1pPr>
          </a:lstStyle>
          <a:p>
            <a:pPr>
              <a:defRPr/>
            </a:pPr>
            <a:r>
              <a:rPr lang="en-US" cap="all"/>
              <a:t>May 21, 20xx</a:t>
            </a:r>
            <a:endParaRPr lang="en-US" cap="all" dirty="0"/>
          </a:p>
        </p:txBody>
      </p:sp>
    </p:spTree>
    <p:extLst>
      <p:ext uri="{BB962C8B-B14F-4D97-AF65-F5344CB8AC3E}">
        <p14:creationId xmlns:p14="http://schemas.microsoft.com/office/powerpoint/2010/main" val="798880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oblem">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C80EFA4-265B-48D2-AE72-8585EEED648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0"/>
            <a:ext cx="12192000" cy="6858000"/>
          </a:xfrm>
          <a:prstGeom prst="rect">
            <a:avLst/>
          </a:prstGeom>
        </p:spPr>
      </p:pic>
      <p:sp>
        <p:nvSpPr>
          <p:cNvPr id="3" name="Title 2">
            <a:extLst>
              <a:ext uri="{FF2B5EF4-FFF2-40B4-BE49-F238E27FC236}">
                <a16:creationId xmlns:a16="http://schemas.microsoft.com/office/drawing/2014/main" id="{9C648289-A550-4F4F-96C8-3D82FCE94245}"/>
              </a:ext>
            </a:extLst>
          </p:cNvPr>
          <p:cNvSpPr>
            <a:spLocks noGrp="1"/>
          </p:cNvSpPr>
          <p:nvPr>
            <p:ph type="title" hasCustomPrompt="1"/>
          </p:nvPr>
        </p:nvSpPr>
        <p:spPr>
          <a:xfrm>
            <a:off x="4187069" y="695093"/>
            <a:ext cx="4919354" cy="667498"/>
          </a:xfrm>
          <a:prstGeom prst="rect">
            <a:avLst/>
          </a:prstGeom>
        </p:spPr>
        <p:txBody>
          <a:bodyPr/>
          <a:lstStyle>
            <a:lvl1pPr>
              <a:defRPr sz="2800" cap="all" spc="400" baseline="0">
                <a:solidFill>
                  <a:schemeClr val="bg1"/>
                </a:solidFill>
              </a:defRPr>
            </a:lvl1pPr>
          </a:lstStyle>
          <a:p>
            <a:r>
              <a:rPr lang="en-US" dirty="0"/>
              <a:t>Click to add title</a:t>
            </a:r>
          </a:p>
        </p:txBody>
      </p:sp>
      <p:sp>
        <p:nvSpPr>
          <p:cNvPr id="26" name="Text Placeholder 14">
            <a:extLst>
              <a:ext uri="{FF2B5EF4-FFF2-40B4-BE49-F238E27FC236}">
                <a16:creationId xmlns:a16="http://schemas.microsoft.com/office/drawing/2014/main" id="{33EEFC4F-DE64-450E-9DD5-65D08E123C22}"/>
              </a:ext>
            </a:extLst>
          </p:cNvPr>
          <p:cNvSpPr>
            <a:spLocks noGrp="1"/>
          </p:cNvSpPr>
          <p:nvPr>
            <p:ph type="body" sz="quarter" idx="22" hasCustomPrompt="1"/>
          </p:nvPr>
        </p:nvSpPr>
        <p:spPr>
          <a:xfrm>
            <a:off x="4199594" y="1873815"/>
            <a:ext cx="2556579" cy="365125"/>
          </a:xfrm>
          <a:prstGeom prst="rect">
            <a:avLst/>
          </a:prstGeom>
        </p:spPr>
        <p:txBody>
          <a:bodyPr/>
          <a:lstStyle>
            <a:lvl1pPr marL="0" indent="0">
              <a:buNone/>
              <a:defRPr sz="1600" cap="none" spc="200" baseline="0">
                <a:solidFill>
                  <a:schemeClr val="accent6"/>
                </a:solidFill>
                <a:latin typeface="+mj-lt"/>
              </a:defRPr>
            </a:lvl1pPr>
          </a:lstStyle>
          <a:p>
            <a:pPr lvl="0"/>
            <a:r>
              <a:rPr lang="en-US" dirty="0"/>
              <a:t>Click to add title</a:t>
            </a:r>
          </a:p>
        </p:txBody>
      </p:sp>
      <p:sp>
        <p:nvSpPr>
          <p:cNvPr id="18" name="Text Placeholder 14">
            <a:extLst>
              <a:ext uri="{FF2B5EF4-FFF2-40B4-BE49-F238E27FC236}">
                <a16:creationId xmlns:a16="http://schemas.microsoft.com/office/drawing/2014/main" id="{38C58F5B-7BA2-42E8-B66A-4561678ADDC4}"/>
              </a:ext>
            </a:extLst>
          </p:cNvPr>
          <p:cNvSpPr>
            <a:spLocks noGrp="1"/>
          </p:cNvSpPr>
          <p:nvPr>
            <p:ph type="body" sz="quarter" idx="15" hasCustomPrompt="1"/>
          </p:nvPr>
        </p:nvSpPr>
        <p:spPr>
          <a:xfrm>
            <a:off x="4199595" y="2178444"/>
            <a:ext cx="2556579" cy="1328236"/>
          </a:xfrm>
          <a:prstGeom prst="rect">
            <a:avLst/>
          </a:prstGeom>
        </p:spPr>
        <p:txBody>
          <a:bodyPr/>
          <a:lstStyle>
            <a:lvl1pPr marL="0" indent="0">
              <a:lnSpc>
                <a:spcPct val="150000"/>
              </a:lnSpc>
              <a:spcBef>
                <a:spcPts val="0"/>
              </a:spcBef>
              <a:buNone/>
              <a:defRPr sz="1400" cap="none" spc="0" baseline="0">
                <a:solidFill>
                  <a:schemeClr val="bg1"/>
                </a:solidFill>
                <a:latin typeface="+mn-lt"/>
              </a:defRPr>
            </a:lvl1pPr>
          </a:lstStyle>
          <a:p>
            <a:pPr lvl="0"/>
            <a:r>
              <a:rPr lang="en-US" dirty="0"/>
              <a:t>Click to add text</a:t>
            </a:r>
          </a:p>
        </p:txBody>
      </p:sp>
      <p:sp>
        <p:nvSpPr>
          <p:cNvPr id="15" name="Text Placeholder 14">
            <a:extLst>
              <a:ext uri="{FF2B5EF4-FFF2-40B4-BE49-F238E27FC236}">
                <a16:creationId xmlns:a16="http://schemas.microsoft.com/office/drawing/2014/main" id="{66743AAE-DD8A-4954-B033-100DF6D97554}"/>
              </a:ext>
            </a:extLst>
          </p:cNvPr>
          <p:cNvSpPr>
            <a:spLocks noGrp="1"/>
          </p:cNvSpPr>
          <p:nvPr>
            <p:ph type="body" sz="quarter" idx="12" hasCustomPrompt="1"/>
          </p:nvPr>
        </p:nvSpPr>
        <p:spPr>
          <a:xfrm>
            <a:off x="7538997" y="1873815"/>
            <a:ext cx="2556578" cy="365125"/>
          </a:xfrm>
          <a:prstGeom prst="rect">
            <a:avLst/>
          </a:prstGeom>
        </p:spPr>
        <p:txBody>
          <a:bodyPr/>
          <a:lstStyle>
            <a:lvl1pPr marL="0" indent="0">
              <a:buNone/>
              <a:defRPr sz="1600" cap="none" spc="200" baseline="0">
                <a:solidFill>
                  <a:schemeClr val="accent6"/>
                </a:solidFill>
                <a:latin typeface="+mj-lt"/>
              </a:defRPr>
            </a:lvl1pPr>
          </a:lstStyle>
          <a:p>
            <a:pPr lvl="0"/>
            <a:r>
              <a:rPr lang="en-US" dirty="0"/>
              <a:t>Click to add title</a:t>
            </a:r>
          </a:p>
        </p:txBody>
      </p:sp>
      <p:sp>
        <p:nvSpPr>
          <p:cNvPr id="16" name="Text Placeholder 14">
            <a:extLst>
              <a:ext uri="{FF2B5EF4-FFF2-40B4-BE49-F238E27FC236}">
                <a16:creationId xmlns:a16="http://schemas.microsoft.com/office/drawing/2014/main" id="{B7B5D3C5-66A2-486B-9B1D-A7075D150C27}"/>
              </a:ext>
            </a:extLst>
          </p:cNvPr>
          <p:cNvSpPr>
            <a:spLocks noGrp="1"/>
          </p:cNvSpPr>
          <p:nvPr>
            <p:ph type="body" sz="quarter" idx="13" hasCustomPrompt="1"/>
          </p:nvPr>
        </p:nvSpPr>
        <p:spPr>
          <a:xfrm>
            <a:off x="7538997" y="2178444"/>
            <a:ext cx="2556578" cy="1291081"/>
          </a:xfrm>
          <a:prstGeom prst="rect">
            <a:avLst/>
          </a:prstGeom>
        </p:spPr>
        <p:txBody>
          <a:bodyPr/>
          <a:lstStyle>
            <a:lvl1pPr marL="0" indent="0">
              <a:lnSpc>
                <a:spcPct val="150000"/>
              </a:lnSpc>
              <a:spcBef>
                <a:spcPts val="0"/>
              </a:spcBef>
              <a:buNone/>
              <a:defRPr sz="1400" cap="none" spc="0" baseline="0">
                <a:solidFill>
                  <a:schemeClr val="bg1"/>
                </a:solidFill>
                <a:latin typeface="+mn-lt"/>
              </a:defRPr>
            </a:lvl1pPr>
          </a:lstStyle>
          <a:p>
            <a:pPr lvl="0"/>
            <a:r>
              <a:rPr lang="en-US" dirty="0"/>
              <a:t>Click to add text</a:t>
            </a:r>
          </a:p>
        </p:txBody>
      </p:sp>
      <p:sp>
        <p:nvSpPr>
          <p:cNvPr id="30" name="Text Placeholder 14">
            <a:extLst>
              <a:ext uri="{FF2B5EF4-FFF2-40B4-BE49-F238E27FC236}">
                <a16:creationId xmlns:a16="http://schemas.microsoft.com/office/drawing/2014/main" id="{AD063EDB-47FD-44F8-9344-12CBC2AE0B77}"/>
              </a:ext>
            </a:extLst>
          </p:cNvPr>
          <p:cNvSpPr>
            <a:spLocks noGrp="1"/>
          </p:cNvSpPr>
          <p:nvPr>
            <p:ph type="body" sz="quarter" idx="24" hasCustomPrompt="1"/>
          </p:nvPr>
        </p:nvSpPr>
        <p:spPr>
          <a:xfrm>
            <a:off x="4199595" y="4071261"/>
            <a:ext cx="2556577" cy="365125"/>
          </a:xfrm>
          <a:prstGeom prst="rect">
            <a:avLst/>
          </a:prstGeom>
        </p:spPr>
        <p:txBody>
          <a:bodyPr/>
          <a:lstStyle>
            <a:lvl1pPr marL="0" indent="0">
              <a:buNone/>
              <a:defRPr sz="1600" cap="none" spc="200" baseline="0">
                <a:solidFill>
                  <a:schemeClr val="accent6"/>
                </a:solidFill>
                <a:latin typeface="+mj-lt"/>
              </a:defRPr>
            </a:lvl1pPr>
          </a:lstStyle>
          <a:p>
            <a:pPr lvl="0"/>
            <a:r>
              <a:rPr lang="en-US" dirty="0"/>
              <a:t>Click to add title</a:t>
            </a:r>
          </a:p>
        </p:txBody>
      </p:sp>
      <p:sp>
        <p:nvSpPr>
          <p:cNvPr id="22" name="Text Placeholder 14">
            <a:extLst>
              <a:ext uri="{FF2B5EF4-FFF2-40B4-BE49-F238E27FC236}">
                <a16:creationId xmlns:a16="http://schemas.microsoft.com/office/drawing/2014/main" id="{94586DE3-CDE9-4337-A49D-C1031595E36F}"/>
              </a:ext>
            </a:extLst>
          </p:cNvPr>
          <p:cNvSpPr>
            <a:spLocks noGrp="1"/>
          </p:cNvSpPr>
          <p:nvPr>
            <p:ph type="body" sz="quarter" idx="19" hasCustomPrompt="1"/>
          </p:nvPr>
        </p:nvSpPr>
        <p:spPr>
          <a:xfrm>
            <a:off x="4199596" y="4383943"/>
            <a:ext cx="2556577" cy="1328236"/>
          </a:xfrm>
          <a:prstGeom prst="rect">
            <a:avLst/>
          </a:prstGeom>
        </p:spPr>
        <p:txBody>
          <a:bodyPr/>
          <a:lstStyle>
            <a:lvl1pPr marL="0" indent="0">
              <a:lnSpc>
                <a:spcPct val="150000"/>
              </a:lnSpc>
              <a:spcBef>
                <a:spcPts val="0"/>
              </a:spcBef>
              <a:buNone/>
              <a:defRPr sz="1400" cap="none" spc="0" baseline="0">
                <a:solidFill>
                  <a:schemeClr val="bg1"/>
                </a:solidFill>
                <a:latin typeface="+mn-lt"/>
              </a:defRPr>
            </a:lvl1pPr>
          </a:lstStyle>
          <a:p>
            <a:pPr lvl="0"/>
            <a:r>
              <a:rPr lang="en-US" dirty="0"/>
              <a:t>Click to add text</a:t>
            </a:r>
          </a:p>
        </p:txBody>
      </p:sp>
      <p:sp>
        <p:nvSpPr>
          <p:cNvPr id="29" name="Text Placeholder 14">
            <a:extLst>
              <a:ext uri="{FF2B5EF4-FFF2-40B4-BE49-F238E27FC236}">
                <a16:creationId xmlns:a16="http://schemas.microsoft.com/office/drawing/2014/main" id="{64F0745D-06FC-4840-B9DF-3176DEDA6F67}"/>
              </a:ext>
            </a:extLst>
          </p:cNvPr>
          <p:cNvSpPr>
            <a:spLocks noGrp="1"/>
          </p:cNvSpPr>
          <p:nvPr>
            <p:ph type="body" sz="quarter" idx="23" hasCustomPrompt="1"/>
          </p:nvPr>
        </p:nvSpPr>
        <p:spPr>
          <a:xfrm>
            <a:off x="7538997" y="4071261"/>
            <a:ext cx="2556578" cy="365125"/>
          </a:xfrm>
          <a:prstGeom prst="rect">
            <a:avLst/>
          </a:prstGeom>
        </p:spPr>
        <p:txBody>
          <a:bodyPr/>
          <a:lstStyle>
            <a:lvl1pPr marL="0" indent="0">
              <a:buNone/>
              <a:defRPr sz="1600" cap="none" spc="200" baseline="0">
                <a:solidFill>
                  <a:schemeClr val="accent6"/>
                </a:solidFill>
                <a:latin typeface="+mj-lt"/>
              </a:defRPr>
            </a:lvl1pPr>
          </a:lstStyle>
          <a:p>
            <a:pPr lvl="0"/>
            <a:r>
              <a:rPr lang="en-US" dirty="0"/>
              <a:t>Click to add title</a:t>
            </a:r>
          </a:p>
        </p:txBody>
      </p:sp>
      <p:sp>
        <p:nvSpPr>
          <p:cNvPr id="20" name="Text Placeholder 14">
            <a:extLst>
              <a:ext uri="{FF2B5EF4-FFF2-40B4-BE49-F238E27FC236}">
                <a16:creationId xmlns:a16="http://schemas.microsoft.com/office/drawing/2014/main" id="{F29A1EC1-1F01-46ED-BF67-15FE9E12068C}"/>
              </a:ext>
            </a:extLst>
          </p:cNvPr>
          <p:cNvSpPr>
            <a:spLocks noGrp="1"/>
          </p:cNvSpPr>
          <p:nvPr>
            <p:ph type="body" sz="quarter" idx="17" hasCustomPrompt="1"/>
          </p:nvPr>
        </p:nvSpPr>
        <p:spPr>
          <a:xfrm>
            <a:off x="7538997" y="4375890"/>
            <a:ext cx="2556578" cy="1291081"/>
          </a:xfrm>
          <a:prstGeom prst="rect">
            <a:avLst/>
          </a:prstGeom>
        </p:spPr>
        <p:txBody>
          <a:bodyPr/>
          <a:lstStyle>
            <a:lvl1pPr marL="0" indent="0">
              <a:lnSpc>
                <a:spcPct val="150000"/>
              </a:lnSpc>
              <a:spcBef>
                <a:spcPts val="0"/>
              </a:spcBef>
              <a:buNone/>
              <a:defRPr sz="1400" cap="none" spc="0" baseline="0">
                <a:solidFill>
                  <a:schemeClr val="bg1"/>
                </a:solidFill>
                <a:latin typeface="+mn-lt"/>
              </a:defRPr>
            </a:lvl1pPr>
          </a:lstStyle>
          <a:p>
            <a:pPr lvl="0"/>
            <a:r>
              <a:rPr lang="en-US" dirty="0"/>
              <a:t>Click to add text</a:t>
            </a:r>
          </a:p>
        </p:txBody>
      </p:sp>
      <p:sp>
        <p:nvSpPr>
          <p:cNvPr id="41" name="Footer Placeholder 15">
            <a:extLst>
              <a:ext uri="{FF2B5EF4-FFF2-40B4-BE49-F238E27FC236}">
                <a16:creationId xmlns:a16="http://schemas.microsoft.com/office/drawing/2014/main" id="{B2A74AF7-DFFE-4795-8CF0-8C90F6C3E5D7}"/>
              </a:ext>
            </a:extLst>
          </p:cNvPr>
          <p:cNvSpPr>
            <a:spLocks noGrp="1"/>
          </p:cNvSpPr>
          <p:nvPr>
            <p:ph type="ftr" sz="quarter" idx="3"/>
          </p:nvPr>
        </p:nvSpPr>
        <p:spPr>
          <a:xfrm rot="5400000">
            <a:off x="10541127" y="1408176"/>
            <a:ext cx="2770499" cy="365125"/>
          </a:xfrm>
          <a:prstGeom prst="rect">
            <a:avLst/>
          </a:prstGeom>
        </p:spPr>
        <p:txBody>
          <a:bodyPr anchor="ctr"/>
          <a:lstStyle>
            <a:lvl1pPr algn="r">
              <a:defRPr sz="900" cap="all" spc="400" baseline="0">
                <a:solidFill>
                  <a:schemeClr val="bg1"/>
                </a:solidFill>
                <a:latin typeface="+mj-lt"/>
              </a:defRPr>
            </a:lvl1pPr>
          </a:lstStyle>
          <a:p>
            <a:r>
              <a:rPr lang="en-US" dirty="0"/>
              <a:t>PRESENTATION TITLE</a:t>
            </a:r>
          </a:p>
        </p:txBody>
      </p:sp>
      <p:sp>
        <p:nvSpPr>
          <p:cNvPr id="42" name="Slide Number Placeholder 16">
            <a:extLst>
              <a:ext uri="{FF2B5EF4-FFF2-40B4-BE49-F238E27FC236}">
                <a16:creationId xmlns:a16="http://schemas.microsoft.com/office/drawing/2014/main" id="{13F4D90B-645E-4CFF-8AA0-91C269845FBC}"/>
              </a:ext>
            </a:extLst>
          </p:cNvPr>
          <p:cNvSpPr>
            <a:spLocks noGrp="1"/>
          </p:cNvSpPr>
          <p:nvPr>
            <p:ph type="sldNum" sz="quarter" idx="4"/>
          </p:nvPr>
        </p:nvSpPr>
        <p:spPr>
          <a:xfrm>
            <a:off x="11519019" y="3164804"/>
            <a:ext cx="545911" cy="580029"/>
          </a:xfrm>
          <a:prstGeom prst="rect">
            <a:avLst/>
          </a:prstGeom>
        </p:spPr>
        <p:txBody>
          <a:bodyPr anchor="ctr"/>
          <a:lstStyle>
            <a:lvl1pPr algn="r">
              <a:defRPr sz="1600">
                <a:solidFill>
                  <a:schemeClr val="accent6"/>
                </a:solidFill>
                <a:latin typeface="+mn-lt"/>
              </a:defRPr>
            </a:lvl1pPr>
          </a:lstStyle>
          <a:p>
            <a:pPr>
              <a:defRPr/>
            </a:pPr>
            <a:fld id="{8D1FC6F8-0BCD-47E9-9C64-690771D9C143}" type="slidenum">
              <a:rPr lang="en-US" smtClean="0"/>
              <a:pPr>
                <a:defRPr/>
              </a:pPr>
              <a:t>‹#›</a:t>
            </a:fld>
            <a:endParaRPr lang="en-US" dirty="0"/>
          </a:p>
        </p:txBody>
      </p:sp>
      <p:sp>
        <p:nvSpPr>
          <p:cNvPr id="43" name="Date Placeholder 14">
            <a:extLst>
              <a:ext uri="{FF2B5EF4-FFF2-40B4-BE49-F238E27FC236}">
                <a16:creationId xmlns:a16="http://schemas.microsoft.com/office/drawing/2014/main" id="{21EA3114-5B31-47ED-9AB6-EE59E580379D}"/>
              </a:ext>
            </a:extLst>
          </p:cNvPr>
          <p:cNvSpPr>
            <a:spLocks noGrp="1"/>
          </p:cNvSpPr>
          <p:nvPr>
            <p:ph type="dt" sz="half" idx="2"/>
          </p:nvPr>
        </p:nvSpPr>
        <p:spPr>
          <a:xfrm rot="5400000">
            <a:off x="10595991" y="5074920"/>
            <a:ext cx="2647667" cy="365125"/>
          </a:xfrm>
          <a:prstGeom prst="rect">
            <a:avLst/>
          </a:prstGeom>
        </p:spPr>
        <p:txBody>
          <a:bodyPr anchor="ctr"/>
          <a:lstStyle>
            <a:lvl1pPr>
              <a:defRPr sz="900" spc="400" baseline="0">
                <a:solidFill>
                  <a:schemeClr val="bg1"/>
                </a:solidFill>
                <a:latin typeface="+mj-lt"/>
              </a:defRPr>
            </a:lvl1pPr>
          </a:lstStyle>
          <a:p>
            <a:pPr>
              <a:defRPr/>
            </a:pPr>
            <a:r>
              <a:rPr lang="en-US" cap="all"/>
              <a:t>May 21, 20xx</a:t>
            </a:r>
            <a:endParaRPr lang="en-US" cap="all" dirty="0"/>
          </a:p>
        </p:txBody>
      </p:sp>
    </p:spTree>
    <p:extLst>
      <p:ext uri="{BB962C8B-B14F-4D97-AF65-F5344CB8AC3E}">
        <p14:creationId xmlns:p14="http://schemas.microsoft.com/office/powerpoint/2010/main" val="2074144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olution">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86D81B66-9FC1-4E48-808B-98B1726D470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0"/>
            <a:ext cx="12192000" cy="6858000"/>
          </a:xfrm>
          <a:prstGeom prst="rect">
            <a:avLst/>
          </a:prstGeom>
        </p:spPr>
      </p:pic>
      <p:sp>
        <p:nvSpPr>
          <p:cNvPr id="11" name="Title 10">
            <a:extLst>
              <a:ext uri="{FF2B5EF4-FFF2-40B4-BE49-F238E27FC236}">
                <a16:creationId xmlns:a16="http://schemas.microsoft.com/office/drawing/2014/main" id="{747F51C0-908A-420C-B5BC-5685D0E95231}"/>
              </a:ext>
            </a:extLst>
          </p:cNvPr>
          <p:cNvSpPr>
            <a:spLocks noGrp="1"/>
          </p:cNvSpPr>
          <p:nvPr>
            <p:ph type="title" hasCustomPrompt="1"/>
          </p:nvPr>
        </p:nvSpPr>
        <p:spPr>
          <a:xfrm>
            <a:off x="3509716" y="1823625"/>
            <a:ext cx="4719884" cy="580030"/>
          </a:xfrm>
          <a:prstGeom prst="rect">
            <a:avLst/>
          </a:prstGeom>
        </p:spPr>
        <p:txBody>
          <a:bodyPr/>
          <a:lstStyle>
            <a:lvl1pPr algn="ctr">
              <a:defRPr sz="2800" cap="all" spc="400" baseline="0">
                <a:solidFill>
                  <a:schemeClr val="bg1"/>
                </a:solidFill>
              </a:defRPr>
            </a:lvl1pPr>
          </a:lstStyle>
          <a:p>
            <a:r>
              <a:rPr lang="en-US" dirty="0"/>
              <a:t>Click to add title</a:t>
            </a:r>
          </a:p>
        </p:txBody>
      </p:sp>
      <p:sp>
        <p:nvSpPr>
          <p:cNvPr id="26" name="Text Placeholder 14">
            <a:extLst>
              <a:ext uri="{FF2B5EF4-FFF2-40B4-BE49-F238E27FC236}">
                <a16:creationId xmlns:a16="http://schemas.microsoft.com/office/drawing/2014/main" id="{4F835D01-B0D4-49D8-B947-C2062305C5C5}"/>
              </a:ext>
            </a:extLst>
          </p:cNvPr>
          <p:cNvSpPr>
            <a:spLocks noGrp="1"/>
          </p:cNvSpPr>
          <p:nvPr>
            <p:ph type="body" sz="quarter" idx="12" hasCustomPrompt="1"/>
          </p:nvPr>
        </p:nvSpPr>
        <p:spPr>
          <a:xfrm>
            <a:off x="379005" y="4230943"/>
            <a:ext cx="2640803" cy="365125"/>
          </a:xfrm>
          <a:prstGeom prst="rect">
            <a:avLst/>
          </a:prstGeom>
        </p:spPr>
        <p:txBody>
          <a:bodyPr/>
          <a:lstStyle>
            <a:lvl1pPr marL="0" indent="0" algn="ctr">
              <a:buNone/>
              <a:defRPr sz="1600" cap="none" spc="200" baseline="0">
                <a:solidFill>
                  <a:schemeClr val="accent6"/>
                </a:solidFill>
                <a:latin typeface="+mj-lt"/>
              </a:defRPr>
            </a:lvl1pPr>
          </a:lstStyle>
          <a:p>
            <a:pPr lvl="0"/>
            <a:r>
              <a:rPr lang="en-US" dirty="0"/>
              <a:t>Click to add title</a:t>
            </a:r>
          </a:p>
        </p:txBody>
      </p:sp>
      <p:sp>
        <p:nvSpPr>
          <p:cNvPr id="27" name="Text Placeholder 14">
            <a:extLst>
              <a:ext uri="{FF2B5EF4-FFF2-40B4-BE49-F238E27FC236}">
                <a16:creationId xmlns:a16="http://schemas.microsoft.com/office/drawing/2014/main" id="{0B4ACDBA-7606-44B8-B1E1-C4750F89525F}"/>
              </a:ext>
            </a:extLst>
          </p:cNvPr>
          <p:cNvSpPr>
            <a:spLocks noGrp="1"/>
          </p:cNvSpPr>
          <p:nvPr>
            <p:ph type="body" sz="quarter" idx="13" hasCustomPrompt="1"/>
          </p:nvPr>
        </p:nvSpPr>
        <p:spPr>
          <a:xfrm>
            <a:off x="379005" y="4546458"/>
            <a:ext cx="2640803" cy="1616414"/>
          </a:xfrm>
          <a:prstGeom prst="rect">
            <a:avLst/>
          </a:prstGeom>
        </p:spPr>
        <p:txBody>
          <a:bodyPr/>
          <a:lstStyle>
            <a:lvl1pPr marL="0" indent="0" algn="ctr">
              <a:lnSpc>
                <a:spcPct val="150000"/>
              </a:lnSpc>
              <a:spcBef>
                <a:spcPts val="0"/>
              </a:spcBef>
              <a:buNone/>
              <a:defRPr sz="1400" cap="none" spc="0" baseline="0">
                <a:solidFill>
                  <a:schemeClr val="bg1"/>
                </a:solidFill>
                <a:latin typeface="+mn-lt"/>
              </a:defRPr>
            </a:lvl1pPr>
          </a:lstStyle>
          <a:p>
            <a:pPr lvl="0"/>
            <a:r>
              <a:rPr lang="en-US" dirty="0"/>
              <a:t>Click to add text</a:t>
            </a:r>
          </a:p>
        </p:txBody>
      </p:sp>
      <p:sp>
        <p:nvSpPr>
          <p:cNvPr id="32" name="Text Placeholder 14">
            <a:extLst>
              <a:ext uri="{FF2B5EF4-FFF2-40B4-BE49-F238E27FC236}">
                <a16:creationId xmlns:a16="http://schemas.microsoft.com/office/drawing/2014/main" id="{D24600D7-8A94-406B-9274-351140BE27DC}"/>
              </a:ext>
            </a:extLst>
          </p:cNvPr>
          <p:cNvSpPr>
            <a:spLocks noGrp="1"/>
          </p:cNvSpPr>
          <p:nvPr>
            <p:ph type="body" sz="quarter" idx="22" hasCustomPrompt="1"/>
          </p:nvPr>
        </p:nvSpPr>
        <p:spPr>
          <a:xfrm>
            <a:off x="3237502" y="4234631"/>
            <a:ext cx="2640803" cy="365125"/>
          </a:xfrm>
          <a:prstGeom prst="rect">
            <a:avLst/>
          </a:prstGeom>
        </p:spPr>
        <p:txBody>
          <a:bodyPr/>
          <a:lstStyle>
            <a:lvl1pPr marL="0" indent="0" algn="ctr">
              <a:buNone/>
              <a:defRPr sz="1600" cap="none" spc="200" baseline="0">
                <a:solidFill>
                  <a:schemeClr val="accent6"/>
                </a:solidFill>
                <a:latin typeface="+mj-lt"/>
              </a:defRPr>
            </a:lvl1pPr>
          </a:lstStyle>
          <a:p>
            <a:pPr lvl="0"/>
            <a:r>
              <a:rPr lang="en-US" dirty="0"/>
              <a:t>Click to add title</a:t>
            </a:r>
          </a:p>
        </p:txBody>
      </p:sp>
      <p:sp>
        <p:nvSpPr>
          <p:cNvPr id="28" name="Text Placeholder 14">
            <a:extLst>
              <a:ext uri="{FF2B5EF4-FFF2-40B4-BE49-F238E27FC236}">
                <a16:creationId xmlns:a16="http://schemas.microsoft.com/office/drawing/2014/main" id="{5FE6844F-9BC3-4E56-82B1-0B53BE292BA0}"/>
              </a:ext>
            </a:extLst>
          </p:cNvPr>
          <p:cNvSpPr>
            <a:spLocks noGrp="1"/>
          </p:cNvSpPr>
          <p:nvPr>
            <p:ph type="body" sz="quarter" idx="15" hasCustomPrompt="1"/>
          </p:nvPr>
        </p:nvSpPr>
        <p:spPr>
          <a:xfrm>
            <a:off x="3237503" y="4550146"/>
            <a:ext cx="2640803" cy="1616414"/>
          </a:xfrm>
          <a:prstGeom prst="rect">
            <a:avLst/>
          </a:prstGeom>
        </p:spPr>
        <p:txBody>
          <a:bodyPr/>
          <a:lstStyle>
            <a:lvl1pPr marL="0" indent="0" algn="ctr">
              <a:lnSpc>
                <a:spcPct val="150000"/>
              </a:lnSpc>
              <a:spcBef>
                <a:spcPts val="0"/>
              </a:spcBef>
              <a:buNone/>
              <a:defRPr sz="1400" cap="none" spc="0" baseline="0">
                <a:solidFill>
                  <a:schemeClr val="bg1"/>
                </a:solidFill>
                <a:latin typeface="+mn-lt"/>
              </a:defRPr>
            </a:lvl1pPr>
          </a:lstStyle>
          <a:p>
            <a:pPr lvl="0"/>
            <a:r>
              <a:rPr lang="en-US" dirty="0"/>
              <a:t>Click to add text</a:t>
            </a:r>
          </a:p>
        </p:txBody>
      </p:sp>
      <p:sp>
        <p:nvSpPr>
          <p:cNvPr id="33" name="Text Placeholder 14">
            <a:extLst>
              <a:ext uri="{FF2B5EF4-FFF2-40B4-BE49-F238E27FC236}">
                <a16:creationId xmlns:a16="http://schemas.microsoft.com/office/drawing/2014/main" id="{105C7AE2-E0F2-4EA9-B804-774B125FB0DF}"/>
              </a:ext>
            </a:extLst>
          </p:cNvPr>
          <p:cNvSpPr>
            <a:spLocks noGrp="1"/>
          </p:cNvSpPr>
          <p:nvPr>
            <p:ph type="body" sz="quarter" idx="23" hasCustomPrompt="1"/>
          </p:nvPr>
        </p:nvSpPr>
        <p:spPr>
          <a:xfrm>
            <a:off x="6096000" y="4218499"/>
            <a:ext cx="2640803" cy="365125"/>
          </a:xfrm>
          <a:prstGeom prst="rect">
            <a:avLst/>
          </a:prstGeom>
        </p:spPr>
        <p:txBody>
          <a:bodyPr/>
          <a:lstStyle>
            <a:lvl1pPr marL="0" indent="0" algn="ctr">
              <a:buNone/>
              <a:defRPr sz="1600" cap="none" spc="200" baseline="0">
                <a:solidFill>
                  <a:schemeClr val="accent6"/>
                </a:solidFill>
                <a:latin typeface="+mj-lt"/>
              </a:defRPr>
            </a:lvl1pPr>
          </a:lstStyle>
          <a:p>
            <a:pPr lvl="0"/>
            <a:r>
              <a:rPr lang="en-US" dirty="0"/>
              <a:t>Click to add title</a:t>
            </a:r>
          </a:p>
        </p:txBody>
      </p:sp>
      <p:sp>
        <p:nvSpPr>
          <p:cNvPr id="29" name="Text Placeholder 14">
            <a:extLst>
              <a:ext uri="{FF2B5EF4-FFF2-40B4-BE49-F238E27FC236}">
                <a16:creationId xmlns:a16="http://schemas.microsoft.com/office/drawing/2014/main" id="{4B70930A-D98B-43B3-BC32-B48D9D7F06B3}"/>
              </a:ext>
            </a:extLst>
          </p:cNvPr>
          <p:cNvSpPr>
            <a:spLocks noGrp="1"/>
          </p:cNvSpPr>
          <p:nvPr>
            <p:ph type="body" sz="quarter" idx="17" hasCustomPrompt="1"/>
          </p:nvPr>
        </p:nvSpPr>
        <p:spPr>
          <a:xfrm>
            <a:off x="6096000" y="4534014"/>
            <a:ext cx="2640803" cy="1616414"/>
          </a:xfrm>
          <a:prstGeom prst="rect">
            <a:avLst/>
          </a:prstGeom>
        </p:spPr>
        <p:txBody>
          <a:bodyPr/>
          <a:lstStyle>
            <a:lvl1pPr marL="0" indent="0" algn="ctr">
              <a:lnSpc>
                <a:spcPct val="150000"/>
              </a:lnSpc>
              <a:spcBef>
                <a:spcPts val="0"/>
              </a:spcBef>
              <a:buNone/>
              <a:defRPr sz="1400" cap="none" spc="0" baseline="0">
                <a:solidFill>
                  <a:schemeClr val="bg1"/>
                </a:solidFill>
                <a:latin typeface="+mn-lt"/>
              </a:defRPr>
            </a:lvl1pPr>
          </a:lstStyle>
          <a:p>
            <a:pPr lvl="0"/>
            <a:r>
              <a:rPr lang="en-US" dirty="0"/>
              <a:t>Click to add text</a:t>
            </a:r>
          </a:p>
        </p:txBody>
      </p:sp>
      <p:sp>
        <p:nvSpPr>
          <p:cNvPr id="34" name="Text Placeholder 14">
            <a:extLst>
              <a:ext uri="{FF2B5EF4-FFF2-40B4-BE49-F238E27FC236}">
                <a16:creationId xmlns:a16="http://schemas.microsoft.com/office/drawing/2014/main" id="{500DE4BC-2A21-4C62-8F5C-AFE1D0AEDFBE}"/>
              </a:ext>
            </a:extLst>
          </p:cNvPr>
          <p:cNvSpPr>
            <a:spLocks noGrp="1"/>
          </p:cNvSpPr>
          <p:nvPr>
            <p:ph type="body" sz="quarter" idx="24" hasCustomPrompt="1"/>
          </p:nvPr>
        </p:nvSpPr>
        <p:spPr>
          <a:xfrm>
            <a:off x="8946967" y="4218499"/>
            <a:ext cx="2640803" cy="365125"/>
          </a:xfrm>
          <a:prstGeom prst="rect">
            <a:avLst/>
          </a:prstGeom>
        </p:spPr>
        <p:txBody>
          <a:bodyPr/>
          <a:lstStyle>
            <a:lvl1pPr marL="0" indent="0" algn="ctr">
              <a:buNone/>
              <a:defRPr sz="1600" cap="none" spc="200" baseline="0">
                <a:solidFill>
                  <a:schemeClr val="accent6"/>
                </a:solidFill>
                <a:latin typeface="+mj-lt"/>
              </a:defRPr>
            </a:lvl1pPr>
          </a:lstStyle>
          <a:p>
            <a:pPr lvl="0"/>
            <a:r>
              <a:rPr lang="en-US" dirty="0"/>
              <a:t>Click to add title</a:t>
            </a:r>
          </a:p>
        </p:txBody>
      </p:sp>
      <p:sp>
        <p:nvSpPr>
          <p:cNvPr id="30" name="Text Placeholder 14">
            <a:extLst>
              <a:ext uri="{FF2B5EF4-FFF2-40B4-BE49-F238E27FC236}">
                <a16:creationId xmlns:a16="http://schemas.microsoft.com/office/drawing/2014/main" id="{0EEFD44C-4B64-4246-BC04-76812ED5E09E}"/>
              </a:ext>
            </a:extLst>
          </p:cNvPr>
          <p:cNvSpPr>
            <a:spLocks noGrp="1"/>
          </p:cNvSpPr>
          <p:nvPr>
            <p:ph type="body" sz="quarter" idx="19" hasCustomPrompt="1"/>
          </p:nvPr>
        </p:nvSpPr>
        <p:spPr>
          <a:xfrm>
            <a:off x="8946967" y="4534014"/>
            <a:ext cx="2640803" cy="1616414"/>
          </a:xfrm>
          <a:prstGeom prst="rect">
            <a:avLst/>
          </a:prstGeom>
        </p:spPr>
        <p:txBody>
          <a:bodyPr/>
          <a:lstStyle>
            <a:lvl1pPr marL="0" indent="0" algn="ctr">
              <a:lnSpc>
                <a:spcPct val="150000"/>
              </a:lnSpc>
              <a:spcBef>
                <a:spcPts val="0"/>
              </a:spcBef>
              <a:buNone/>
              <a:defRPr sz="1400" cap="none" spc="0" baseline="0">
                <a:solidFill>
                  <a:schemeClr val="bg1"/>
                </a:solidFill>
                <a:latin typeface="+mn-lt"/>
              </a:defRPr>
            </a:lvl1pPr>
          </a:lstStyle>
          <a:p>
            <a:pPr lvl="0"/>
            <a:r>
              <a:rPr lang="en-US" dirty="0"/>
              <a:t>Click to add text</a:t>
            </a:r>
          </a:p>
        </p:txBody>
      </p:sp>
      <p:sp>
        <p:nvSpPr>
          <p:cNvPr id="20" name="Footer Placeholder 15">
            <a:extLst>
              <a:ext uri="{FF2B5EF4-FFF2-40B4-BE49-F238E27FC236}">
                <a16:creationId xmlns:a16="http://schemas.microsoft.com/office/drawing/2014/main" id="{AB492A3E-766F-42FE-A5F7-88807B595947}"/>
              </a:ext>
            </a:extLst>
          </p:cNvPr>
          <p:cNvSpPr>
            <a:spLocks noGrp="1"/>
          </p:cNvSpPr>
          <p:nvPr>
            <p:ph type="ftr" sz="quarter" idx="3"/>
          </p:nvPr>
        </p:nvSpPr>
        <p:spPr>
          <a:xfrm rot="5400000">
            <a:off x="10541127" y="1408176"/>
            <a:ext cx="2770499" cy="365125"/>
          </a:xfrm>
          <a:prstGeom prst="rect">
            <a:avLst/>
          </a:prstGeom>
        </p:spPr>
        <p:txBody>
          <a:bodyPr anchor="ctr"/>
          <a:lstStyle>
            <a:lvl1pPr algn="r">
              <a:defRPr sz="900" cap="all" spc="400" baseline="0">
                <a:solidFill>
                  <a:schemeClr val="bg1"/>
                </a:solidFill>
                <a:latin typeface="+mj-lt"/>
              </a:defRPr>
            </a:lvl1pPr>
          </a:lstStyle>
          <a:p>
            <a:r>
              <a:rPr lang="en-US" dirty="0"/>
              <a:t>PRESENTATION TITLE</a:t>
            </a:r>
          </a:p>
        </p:txBody>
      </p:sp>
      <p:sp>
        <p:nvSpPr>
          <p:cNvPr id="21" name="Slide Number Placeholder 16">
            <a:extLst>
              <a:ext uri="{FF2B5EF4-FFF2-40B4-BE49-F238E27FC236}">
                <a16:creationId xmlns:a16="http://schemas.microsoft.com/office/drawing/2014/main" id="{784AE79C-95F2-4A84-B62A-95B076FB0218}"/>
              </a:ext>
            </a:extLst>
          </p:cNvPr>
          <p:cNvSpPr>
            <a:spLocks noGrp="1"/>
          </p:cNvSpPr>
          <p:nvPr>
            <p:ph type="sldNum" sz="quarter" idx="4"/>
          </p:nvPr>
        </p:nvSpPr>
        <p:spPr>
          <a:xfrm>
            <a:off x="11519019" y="3164804"/>
            <a:ext cx="545911" cy="580029"/>
          </a:xfrm>
          <a:prstGeom prst="rect">
            <a:avLst/>
          </a:prstGeom>
        </p:spPr>
        <p:txBody>
          <a:bodyPr anchor="ctr"/>
          <a:lstStyle>
            <a:lvl1pPr algn="r">
              <a:defRPr sz="1600">
                <a:solidFill>
                  <a:schemeClr val="accent6"/>
                </a:solidFill>
                <a:latin typeface="+mn-lt"/>
              </a:defRPr>
            </a:lvl1pPr>
          </a:lstStyle>
          <a:p>
            <a:pPr>
              <a:defRPr/>
            </a:pPr>
            <a:fld id="{8D1FC6F8-0BCD-47E9-9C64-690771D9C143}" type="slidenum">
              <a:rPr lang="en-US" smtClean="0"/>
              <a:pPr>
                <a:defRPr/>
              </a:pPr>
              <a:t>‹#›</a:t>
            </a:fld>
            <a:endParaRPr lang="en-US" dirty="0"/>
          </a:p>
        </p:txBody>
      </p:sp>
      <p:sp>
        <p:nvSpPr>
          <p:cNvPr id="22" name="Date Placeholder 14">
            <a:extLst>
              <a:ext uri="{FF2B5EF4-FFF2-40B4-BE49-F238E27FC236}">
                <a16:creationId xmlns:a16="http://schemas.microsoft.com/office/drawing/2014/main" id="{1C2E5CE3-E252-4255-BF5E-8B4F1F3A1635}"/>
              </a:ext>
            </a:extLst>
          </p:cNvPr>
          <p:cNvSpPr>
            <a:spLocks noGrp="1"/>
          </p:cNvSpPr>
          <p:nvPr>
            <p:ph type="dt" sz="half" idx="2"/>
          </p:nvPr>
        </p:nvSpPr>
        <p:spPr>
          <a:xfrm rot="5400000">
            <a:off x="10595991" y="5074920"/>
            <a:ext cx="2647667" cy="365125"/>
          </a:xfrm>
          <a:prstGeom prst="rect">
            <a:avLst/>
          </a:prstGeom>
        </p:spPr>
        <p:txBody>
          <a:bodyPr anchor="ctr"/>
          <a:lstStyle>
            <a:lvl1pPr>
              <a:defRPr sz="900" spc="400" baseline="0">
                <a:solidFill>
                  <a:schemeClr val="bg1"/>
                </a:solidFill>
                <a:latin typeface="+mj-lt"/>
              </a:defRPr>
            </a:lvl1pPr>
          </a:lstStyle>
          <a:p>
            <a:pPr>
              <a:defRPr/>
            </a:pPr>
            <a:r>
              <a:rPr lang="en-US" cap="all"/>
              <a:t>May 21, 20xx</a:t>
            </a:r>
            <a:endParaRPr lang="en-US" cap="all" dirty="0"/>
          </a:p>
        </p:txBody>
      </p:sp>
      <p:sp>
        <p:nvSpPr>
          <p:cNvPr id="14" name="Picture Placeholder 13">
            <a:extLst>
              <a:ext uri="{FF2B5EF4-FFF2-40B4-BE49-F238E27FC236}">
                <a16:creationId xmlns:a16="http://schemas.microsoft.com/office/drawing/2014/main" id="{45E5C588-A831-4EB3-BFDF-78002F7D5507}"/>
              </a:ext>
            </a:extLst>
          </p:cNvPr>
          <p:cNvSpPr>
            <a:spLocks noGrp="1"/>
          </p:cNvSpPr>
          <p:nvPr>
            <p:ph type="pic" sz="quarter" idx="25"/>
          </p:nvPr>
        </p:nvSpPr>
        <p:spPr>
          <a:xfrm>
            <a:off x="1408479" y="3330145"/>
            <a:ext cx="603504" cy="603504"/>
          </a:xfrm>
          <a:prstGeom prst="rect">
            <a:avLst/>
          </a:prstGeom>
        </p:spPr>
        <p:txBody>
          <a:bodyPr/>
          <a:lstStyle>
            <a:lvl1pPr marL="0" indent="0">
              <a:buNone/>
              <a:defRPr sz="1000">
                <a:solidFill>
                  <a:schemeClr val="bg1"/>
                </a:solidFill>
              </a:defRPr>
            </a:lvl1pPr>
          </a:lstStyle>
          <a:p>
            <a:endParaRPr lang="en-US" dirty="0"/>
          </a:p>
        </p:txBody>
      </p:sp>
      <p:sp>
        <p:nvSpPr>
          <p:cNvPr id="36" name="Picture Placeholder 13">
            <a:extLst>
              <a:ext uri="{FF2B5EF4-FFF2-40B4-BE49-F238E27FC236}">
                <a16:creationId xmlns:a16="http://schemas.microsoft.com/office/drawing/2014/main" id="{AD31BE3F-B09E-4BCC-947F-3D4DB153E354}"/>
              </a:ext>
            </a:extLst>
          </p:cNvPr>
          <p:cNvSpPr>
            <a:spLocks noGrp="1"/>
          </p:cNvSpPr>
          <p:nvPr>
            <p:ph type="pic" sz="quarter" idx="26"/>
          </p:nvPr>
        </p:nvSpPr>
        <p:spPr>
          <a:xfrm>
            <a:off x="4266976" y="3330145"/>
            <a:ext cx="603504" cy="603504"/>
          </a:xfrm>
          <a:prstGeom prst="rect">
            <a:avLst/>
          </a:prstGeom>
        </p:spPr>
        <p:txBody>
          <a:bodyPr/>
          <a:lstStyle>
            <a:lvl1pPr marL="0" indent="0">
              <a:buNone/>
              <a:defRPr sz="1000">
                <a:solidFill>
                  <a:schemeClr val="bg1"/>
                </a:solidFill>
              </a:defRPr>
            </a:lvl1pPr>
          </a:lstStyle>
          <a:p>
            <a:endParaRPr lang="en-US" dirty="0"/>
          </a:p>
        </p:txBody>
      </p:sp>
      <p:sp>
        <p:nvSpPr>
          <p:cNvPr id="37" name="Picture Placeholder 13">
            <a:extLst>
              <a:ext uri="{FF2B5EF4-FFF2-40B4-BE49-F238E27FC236}">
                <a16:creationId xmlns:a16="http://schemas.microsoft.com/office/drawing/2014/main" id="{0BF7BBBD-C42C-408E-8F10-7B1BF3C53EF0}"/>
              </a:ext>
            </a:extLst>
          </p:cNvPr>
          <p:cNvSpPr>
            <a:spLocks noGrp="1"/>
          </p:cNvSpPr>
          <p:nvPr>
            <p:ph type="pic" sz="quarter" idx="27"/>
          </p:nvPr>
        </p:nvSpPr>
        <p:spPr>
          <a:xfrm>
            <a:off x="9972085" y="3330145"/>
            <a:ext cx="603504" cy="603504"/>
          </a:xfrm>
          <a:prstGeom prst="rect">
            <a:avLst/>
          </a:prstGeom>
        </p:spPr>
        <p:txBody>
          <a:bodyPr/>
          <a:lstStyle>
            <a:lvl1pPr marL="0" indent="0">
              <a:buNone/>
              <a:defRPr sz="1000">
                <a:solidFill>
                  <a:schemeClr val="bg1"/>
                </a:solidFill>
              </a:defRPr>
            </a:lvl1pPr>
          </a:lstStyle>
          <a:p>
            <a:endParaRPr lang="en-US" dirty="0"/>
          </a:p>
        </p:txBody>
      </p:sp>
      <p:sp>
        <p:nvSpPr>
          <p:cNvPr id="38" name="Picture Placeholder 13">
            <a:extLst>
              <a:ext uri="{FF2B5EF4-FFF2-40B4-BE49-F238E27FC236}">
                <a16:creationId xmlns:a16="http://schemas.microsoft.com/office/drawing/2014/main" id="{74FF5159-7129-4F52-B5B7-13F2D04EAD34}"/>
              </a:ext>
            </a:extLst>
          </p:cNvPr>
          <p:cNvSpPr>
            <a:spLocks noGrp="1"/>
          </p:cNvSpPr>
          <p:nvPr>
            <p:ph type="pic" sz="quarter" idx="28"/>
          </p:nvPr>
        </p:nvSpPr>
        <p:spPr>
          <a:xfrm>
            <a:off x="7109232" y="3330145"/>
            <a:ext cx="603504" cy="603504"/>
          </a:xfrm>
          <a:prstGeom prst="rect">
            <a:avLst/>
          </a:prstGeom>
        </p:spPr>
        <p:txBody>
          <a:bodyPr/>
          <a:lstStyle>
            <a:lvl1pPr marL="0" indent="0">
              <a:buNone/>
              <a:defRPr sz="1000">
                <a:solidFill>
                  <a:schemeClr val="bg1"/>
                </a:solidFill>
              </a:defRPr>
            </a:lvl1pPr>
          </a:lstStyle>
          <a:p>
            <a:endParaRPr lang="en-US" dirty="0"/>
          </a:p>
        </p:txBody>
      </p:sp>
    </p:spTree>
    <p:extLst>
      <p:ext uri="{BB962C8B-B14F-4D97-AF65-F5344CB8AC3E}">
        <p14:creationId xmlns:p14="http://schemas.microsoft.com/office/powerpoint/2010/main" val="3391310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oduct Overview">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B4076C2D-3CFB-4EFB-8012-9F6E6533367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0"/>
            <a:ext cx="12192000" cy="6858000"/>
          </a:xfrm>
          <a:prstGeom prst="rect">
            <a:avLst/>
          </a:prstGeom>
        </p:spPr>
      </p:pic>
      <p:sp>
        <p:nvSpPr>
          <p:cNvPr id="3" name="Title 2">
            <a:extLst>
              <a:ext uri="{FF2B5EF4-FFF2-40B4-BE49-F238E27FC236}">
                <a16:creationId xmlns:a16="http://schemas.microsoft.com/office/drawing/2014/main" id="{D1D3A9EE-57EE-476A-A657-3A4019818918}"/>
              </a:ext>
            </a:extLst>
          </p:cNvPr>
          <p:cNvSpPr>
            <a:spLocks noGrp="1"/>
          </p:cNvSpPr>
          <p:nvPr>
            <p:ph type="title" hasCustomPrompt="1"/>
          </p:nvPr>
        </p:nvSpPr>
        <p:spPr>
          <a:xfrm>
            <a:off x="4196218" y="690802"/>
            <a:ext cx="4936277" cy="575890"/>
          </a:xfrm>
          <a:prstGeom prst="rect">
            <a:avLst/>
          </a:prstGeom>
        </p:spPr>
        <p:txBody>
          <a:bodyPr/>
          <a:lstStyle>
            <a:lvl1pPr algn="l">
              <a:defRPr sz="2800" cap="all" spc="400" baseline="0">
                <a:solidFill>
                  <a:schemeClr val="bg1"/>
                </a:solidFill>
              </a:defRPr>
            </a:lvl1pPr>
          </a:lstStyle>
          <a:p>
            <a:r>
              <a:rPr lang="en-US" dirty="0"/>
              <a:t>Click to add title</a:t>
            </a:r>
          </a:p>
        </p:txBody>
      </p:sp>
      <p:sp>
        <p:nvSpPr>
          <p:cNvPr id="33" name="Text Placeholder 14">
            <a:extLst>
              <a:ext uri="{FF2B5EF4-FFF2-40B4-BE49-F238E27FC236}">
                <a16:creationId xmlns:a16="http://schemas.microsoft.com/office/drawing/2014/main" id="{2A0CB777-EF14-4BA6-A19D-697B165B1D34}"/>
              </a:ext>
            </a:extLst>
          </p:cNvPr>
          <p:cNvSpPr>
            <a:spLocks noGrp="1"/>
          </p:cNvSpPr>
          <p:nvPr>
            <p:ph type="body" sz="quarter" idx="12" hasCustomPrompt="1"/>
          </p:nvPr>
        </p:nvSpPr>
        <p:spPr>
          <a:xfrm>
            <a:off x="4190069" y="2568679"/>
            <a:ext cx="3008631" cy="348162"/>
          </a:xfrm>
          <a:prstGeom prst="rect">
            <a:avLst/>
          </a:prstGeom>
        </p:spPr>
        <p:txBody>
          <a:bodyPr/>
          <a:lstStyle>
            <a:lvl1pPr marL="0" indent="0" algn="l">
              <a:buNone/>
              <a:defRPr sz="1600" cap="none" spc="200" baseline="0">
                <a:solidFill>
                  <a:schemeClr val="accent6"/>
                </a:solidFill>
                <a:latin typeface="+mj-lt"/>
              </a:defRPr>
            </a:lvl1pPr>
          </a:lstStyle>
          <a:p>
            <a:pPr lvl="0"/>
            <a:r>
              <a:rPr lang="en-US" dirty="0"/>
              <a:t>Click to add title</a:t>
            </a:r>
          </a:p>
        </p:txBody>
      </p:sp>
      <p:sp>
        <p:nvSpPr>
          <p:cNvPr id="32" name="Text Placeholder 14">
            <a:extLst>
              <a:ext uri="{FF2B5EF4-FFF2-40B4-BE49-F238E27FC236}">
                <a16:creationId xmlns:a16="http://schemas.microsoft.com/office/drawing/2014/main" id="{0053894D-FD48-4BB5-84D8-2EE54EC8D700}"/>
              </a:ext>
            </a:extLst>
          </p:cNvPr>
          <p:cNvSpPr>
            <a:spLocks noGrp="1"/>
          </p:cNvSpPr>
          <p:nvPr>
            <p:ph type="body" sz="quarter" idx="13" hasCustomPrompt="1"/>
          </p:nvPr>
        </p:nvSpPr>
        <p:spPr>
          <a:xfrm>
            <a:off x="4190069" y="2861988"/>
            <a:ext cx="3008630" cy="636682"/>
          </a:xfrm>
          <a:prstGeom prst="rect">
            <a:avLst/>
          </a:prstGeom>
        </p:spPr>
        <p:txBody>
          <a:bodyPr/>
          <a:lstStyle>
            <a:lvl1pPr marL="0" indent="0" algn="l">
              <a:lnSpc>
                <a:spcPct val="150000"/>
              </a:lnSpc>
              <a:spcBef>
                <a:spcPts val="0"/>
              </a:spcBef>
              <a:buNone/>
              <a:defRPr sz="1400" cap="none" spc="0" baseline="0">
                <a:solidFill>
                  <a:schemeClr val="bg1"/>
                </a:solidFill>
                <a:latin typeface="+mn-lt"/>
              </a:defRPr>
            </a:lvl1pPr>
          </a:lstStyle>
          <a:p>
            <a:pPr lvl="0"/>
            <a:r>
              <a:rPr lang="en-US" dirty="0"/>
              <a:t>Click to add text</a:t>
            </a:r>
          </a:p>
        </p:txBody>
      </p:sp>
      <p:sp>
        <p:nvSpPr>
          <p:cNvPr id="58" name="Text Placeholder 14">
            <a:extLst>
              <a:ext uri="{FF2B5EF4-FFF2-40B4-BE49-F238E27FC236}">
                <a16:creationId xmlns:a16="http://schemas.microsoft.com/office/drawing/2014/main" id="{32A7FBEC-71F7-4A1F-82A1-C7FBFE05185C}"/>
              </a:ext>
            </a:extLst>
          </p:cNvPr>
          <p:cNvSpPr>
            <a:spLocks noGrp="1"/>
          </p:cNvSpPr>
          <p:nvPr>
            <p:ph type="body" sz="quarter" idx="21" hasCustomPrompt="1"/>
          </p:nvPr>
        </p:nvSpPr>
        <p:spPr>
          <a:xfrm>
            <a:off x="7913979" y="2568679"/>
            <a:ext cx="3008631" cy="348162"/>
          </a:xfrm>
          <a:prstGeom prst="rect">
            <a:avLst/>
          </a:prstGeom>
        </p:spPr>
        <p:txBody>
          <a:bodyPr/>
          <a:lstStyle>
            <a:lvl1pPr marL="0" indent="0" algn="l">
              <a:buNone/>
              <a:defRPr sz="1600" cap="none" spc="200" baseline="0">
                <a:solidFill>
                  <a:schemeClr val="accent6"/>
                </a:solidFill>
                <a:latin typeface="+mj-lt"/>
              </a:defRPr>
            </a:lvl1pPr>
          </a:lstStyle>
          <a:p>
            <a:pPr lvl="0"/>
            <a:r>
              <a:rPr lang="en-US" dirty="0"/>
              <a:t>Click to add title</a:t>
            </a:r>
          </a:p>
        </p:txBody>
      </p:sp>
      <p:sp>
        <p:nvSpPr>
          <p:cNvPr id="57" name="Text Placeholder 14">
            <a:extLst>
              <a:ext uri="{FF2B5EF4-FFF2-40B4-BE49-F238E27FC236}">
                <a16:creationId xmlns:a16="http://schemas.microsoft.com/office/drawing/2014/main" id="{00EDBC93-E454-47AD-B9C9-E7CCE8DE6B59}"/>
              </a:ext>
            </a:extLst>
          </p:cNvPr>
          <p:cNvSpPr>
            <a:spLocks noGrp="1"/>
          </p:cNvSpPr>
          <p:nvPr>
            <p:ph type="body" sz="quarter" idx="20" hasCustomPrompt="1"/>
          </p:nvPr>
        </p:nvSpPr>
        <p:spPr>
          <a:xfrm>
            <a:off x="7913979" y="2861988"/>
            <a:ext cx="3008630" cy="636682"/>
          </a:xfrm>
          <a:prstGeom prst="rect">
            <a:avLst/>
          </a:prstGeom>
        </p:spPr>
        <p:txBody>
          <a:bodyPr/>
          <a:lstStyle>
            <a:lvl1pPr marL="0" indent="0" algn="l">
              <a:lnSpc>
                <a:spcPct val="150000"/>
              </a:lnSpc>
              <a:spcBef>
                <a:spcPts val="0"/>
              </a:spcBef>
              <a:buNone/>
              <a:defRPr sz="1400" cap="none" spc="0" baseline="0">
                <a:solidFill>
                  <a:schemeClr val="bg1"/>
                </a:solidFill>
                <a:latin typeface="+mn-lt"/>
              </a:defRPr>
            </a:lvl1pPr>
          </a:lstStyle>
          <a:p>
            <a:pPr lvl="0"/>
            <a:r>
              <a:rPr lang="en-US" dirty="0"/>
              <a:t>Click to add text</a:t>
            </a:r>
          </a:p>
        </p:txBody>
      </p:sp>
      <p:sp>
        <p:nvSpPr>
          <p:cNvPr id="64" name="Text Placeholder 14">
            <a:extLst>
              <a:ext uri="{FF2B5EF4-FFF2-40B4-BE49-F238E27FC236}">
                <a16:creationId xmlns:a16="http://schemas.microsoft.com/office/drawing/2014/main" id="{E792D94E-72D4-43F1-8063-14A3F6270A35}"/>
              </a:ext>
            </a:extLst>
          </p:cNvPr>
          <p:cNvSpPr>
            <a:spLocks noGrp="1"/>
          </p:cNvSpPr>
          <p:nvPr>
            <p:ph type="body" sz="quarter" idx="23" hasCustomPrompt="1"/>
          </p:nvPr>
        </p:nvSpPr>
        <p:spPr>
          <a:xfrm>
            <a:off x="4190069" y="5044309"/>
            <a:ext cx="3008631" cy="348162"/>
          </a:xfrm>
          <a:prstGeom prst="rect">
            <a:avLst/>
          </a:prstGeom>
        </p:spPr>
        <p:txBody>
          <a:bodyPr/>
          <a:lstStyle>
            <a:lvl1pPr marL="0" indent="0" algn="l">
              <a:buNone/>
              <a:defRPr sz="1600" cap="none" spc="200" baseline="0">
                <a:solidFill>
                  <a:schemeClr val="accent6"/>
                </a:solidFill>
                <a:latin typeface="+mj-lt"/>
              </a:defRPr>
            </a:lvl1pPr>
          </a:lstStyle>
          <a:p>
            <a:pPr lvl="0"/>
            <a:r>
              <a:rPr lang="en-US" dirty="0"/>
              <a:t>Click to add title</a:t>
            </a:r>
          </a:p>
        </p:txBody>
      </p:sp>
      <p:sp>
        <p:nvSpPr>
          <p:cNvPr id="63" name="Text Placeholder 14">
            <a:extLst>
              <a:ext uri="{FF2B5EF4-FFF2-40B4-BE49-F238E27FC236}">
                <a16:creationId xmlns:a16="http://schemas.microsoft.com/office/drawing/2014/main" id="{C18EBA8F-5A95-4501-A602-A9889F0CE3A0}"/>
              </a:ext>
            </a:extLst>
          </p:cNvPr>
          <p:cNvSpPr>
            <a:spLocks noGrp="1"/>
          </p:cNvSpPr>
          <p:nvPr>
            <p:ph type="body" sz="quarter" idx="22" hasCustomPrompt="1"/>
          </p:nvPr>
        </p:nvSpPr>
        <p:spPr>
          <a:xfrm>
            <a:off x="4190069" y="5337618"/>
            <a:ext cx="3008630" cy="636682"/>
          </a:xfrm>
          <a:prstGeom prst="rect">
            <a:avLst/>
          </a:prstGeom>
        </p:spPr>
        <p:txBody>
          <a:bodyPr/>
          <a:lstStyle>
            <a:lvl1pPr marL="0" indent="0" algn="l">
              <a:lnSpc>
                <a:spcPct val="150000"/>
              </a:lnSpc>
              <a:spcBef>
                <a:spcPts val="0"/>
              </a:spcBef>
              <a:buNone/>
              <a:defRPr sz="1400" cap="none" spc="0" baseline="0">
                <a:solidFill>
                  <a:schemeClr val="bg1"/>
                </a:solidFill>
                <a:latin typeface="+mn-lt"/>
              </a:defRPr>
            </a:lvl1pPr>
          </a:lstStyle>
          <a:p>
            <a:pPr lvl="0"/>
            <a:r>
              <a:rPr lang="en-US" dirty="0"/>
              <a:t>Click to add text</a:t>
            </a:r>
          </a:p>
        </p:txBody>
      </p:sp>
      <p:sp>
        <p:nvSpPr>
          <p:cNvPr id="67" name="Text Placeholder 14">
            <a:extLst>
              <a:ext uri="{FF2B5EF4-FFF2-40B4-BE49-F238E27FC236}">
                <a16:creationId xmlns:a16="http://schemas.microsoft.com/office/drawing/2014/main" id="{AF03D6DF-70BB-4EC0-B7BF-94BB780FDF01}"/>
              </a:ext>
            </a:extLst>
          </p:cNvPr>
          <p:cNvSpPr>
            <a:spLocks noGrp="1"/>
          </p:cNvSpPr>
          <p:nvPr>
            <p:ph type="body" sz="quarter" idx="25" hasCustomPrompt="1"/>
          </p:nvPr>
        </p:nvSpPr>
        <p:spPr>
          <a:xfrm>
            <a:off x="7913980" y="5047681"/>
            <a:ext cx="3008631" cy="348162"/>
          </a:xfrm>
          <a:prstGeom prst="rect">
            <a:avLst/>
          </a:prstGeom>
        </p:spPr>
        <p:txBody>
          <a:bodyPr/>
          <a:lstStyle>
            <a:lvl1pPr marL="0" indent="0" algn="l">
              <a:buNone/>
              <a:defRPr sz="1600" cap="none" spc="200" baseline="0">
                <a:solidFill>
                  <a:schemeClr val="accent6"/>
                </a:solidFill>
                <a:latin typeface="+mj-lt"/>
              </a:defRPr>
            </a:lvl1pPr>
          </a:lstStyle>
          <a:p>
            <a:pPr lvl="0"/>
            <a:r>
              <a:rPr lang="en-US" dirty="0"/>
              <a:t>Click to add title</a:t>
            </a:r>
          </a:p>
        </p:txBody>
      </p:sp>
      <p:sp>
        <p:nvSpPr>
          <p:cNvPr id="66" name="Text Placeholder 14">
            <a:extLst>
              <a:ext uri="{FF2B5EF4-FFF2-40B4-BE49-F238E27FC236}">
                <a16:creationId xmlns:a16="http://schemas.microsoft.com/office/drawing/2014/main" id="{A21FAF3A-556C-4A61-B1C4-E6FB98BE40B2}"/>
              </a:ext>
            </a:extLst>
          </p:cNvPr>
          <p:cNvSpPr>
            <a:spLocks noGrp="1"/>
          </p:cNvSpPr>
          <p:nvPr>
            <p:ph type="body" sz="quarter" idx="24" hasCustomPrompt="1"/>
          </p:nvPr>
        </p:nvSpPr>
        <p:spPr>
          <a:xfrm>
            <a:off x="7913980" y="5340990"/>
            <a:ext cx="3008630" cy="636682"/>
          </a:xfrm>
          <a:prstGeom prst="rect">
            <a:avLst/>
          </a:prstGeom>
        </p:spPr>
        <p:txBody>
          <a:bodyPr/>
          <a:lstStyle>
            <a:lvl1pPr marL="0" indent="0" algn="l">
              <a:lnSpc>
                <a:spcPct val="150000"/>
              </a:lnSpc>
              <a:spcBef>
                <a:spcPts val="0"/>
              </a:spcBef>
              <a:buNone/>
              <a:defRPr sz="1400" cap="none" spc="0" baseline="0">
                <a:solidFill>
                  <a:schemeClr val="bg1"/>
                </a:solidFill>
                <a:latin typeface="+mn-lt"/>
              </a:defRPr>
            </a:lvl1pPr>
          </a:lstStyle>
          <a:p>
            <a:pPr lvl="0"/>
            <a:r>
              <a:rPr lang="en-US" dirty="0"/>
              <a:t>Click to add text</a:t>
            </a:r>
          </a:p>
        </p:txBody>
      </p:sp>
      <p:sp>
        <p:nvSpPr>
          <p:cNvPr id="22" name="Footer Placeholder 15">
            <a:extLst>
              <a:ext uri="{FF2B5EF4-FFF2-40B4-BE49-F238E27FC236}">
                <a16:creationId xmlns:a16="http://schemas.microsoft.com/office/drawing/2014/main" id="{54442D89-5EE7-4BC5-A35D-B0F93DD36269}"/>
              </a:ext>
            </a:extLst>
          </p:cNvPr>
          <p:cNvSpPr>
            <a:spLocks noGrp="1"/>
          </p:cNvSpPr>
          <p:nvPr>
            <p:ph type="ftr" sz="quarter" idx="3"/>
          </p:nvPr>
        </p:nvSpPr>
        <p:spPr>
          <a:xfrm rot="5400000">
            <a:off x="10541127" y="1408176"/>
            <a:ext cx="2770499" cy="365125"/>
          </a:xfrm>
          <a:prstGeom prst="rect">
            <a:avLst/>
          </a:prstGeom>
        </p:spPr>
        <p:txBody>
          <a:bodyPr anchor="ctr"/>
          <a:lstStyle>
            <a:lvl1pPr algn="r">
              <a:defRPr sz="900" cap="all" spc="400" baseline="0">
                <a:solidFill>
                  <a:schemeClr val="bg1"/>
                </a:solidFill>
                <a:latin typeface="+mj-lt"/>
              </a:defRPr>
            </a:lvl1pPr>
          </a:lstStyle>
          <a:p>
            <a:r>
              <a:rPr lang="en-US" dirty="0"/>
              <a:t>PRESENTATION TITLE</a:t>
            </a:r>
          </a:p>
        </p:txBody>
      </p:sp>
      <p:sp>
        <p:nvSpPr>
          <p:cNvPr id="23" name="Slide Number Placeholder 16">
            <a:extLst>
              <a:ext uri="{FF2B5EF4-FFF2-40B4-BE49-F238E27FC236}">
                <a16:creationId xmlns:a16="http://schemas.microsoft.com/office/drawing/2014/main" id="{DC13E404-DE29-4300-A8D5-25F34585A492}"/>
              </a:ext>
            </a:extLst>
          </p:cNvPr>
          <p:cNvSpPr>
            <a:spLocks noGrp="1"/>
          </p:cNvSpPr>
          <p:nvPr>
            <p:ph type="sldNum" sz="quarter" idx="4"/>
          </p:nvPr>
        </p:nvSpPr>
        <p:spPr>
          <a:xfrm>
            <a:off x="11519019" y="3164804"/>
            <a:ext cx="545911" cy="580029"/>
          </a:xfrm>
          <a:prstGeom prst="rect">
            <a:avLst/>
          </a:prstGeom>
        </p:spPr>
        <p:txBody>
          <a:bodyPr anchor="ctr"/>
          <a:lstStyle>
            <a:lvl1pPr algn="r">
              <a:defRPr sz="1600">
                <a:solidFill>
                  <a:schemeClr val="accent6"/>
                </a:solidFill>
                <a:latin typeface="+mn-lt"/>
              </a:defRPr>
            </a:lvl1pPr>
          </a:lstStyle>
          <a:p>
            <a:pPr>
              <a:defRPr/>
            </a:pPr>
            <a:fld id="{8D1FC6F8-0BCD-47E9-9C64-690771D9C143}" type="slidenum">
              <a:rPr lang="en-US" smtClean="0"/>
              <a:pPr>
                <a:defRPr/>
              </a:pPr>
              <a:t>‹#›</a:t>
            </a:fld>
            <a:endParaRPr lang="en-US" dirty="0"/>
          </a:p>
        </p:txBody>
      </p:sp>
      <p:sp>
        <p:nvSpPr>
          <p:cNvPr id="24" name="Date Placeholder 14">
            <a:extLst>
              <a:ext uri="{FF2B5EF4-FFF2-40B4-BE49-F238E27FC236}">
                <a16:creationId xmlns:a16="http://schemas.microsoft.com/office/drawing/2014/main" id="{1EAC24B5-8E72-46CA-9A6A-4A6D6EA2C064}"/>
              </a:ext>
            </a:extLst>
          </p:cNvPr>
          <p:cNvSpPr>
            <a:spLocks noGrp="1"/>
          </p:cNvSpPr>
          <p:nvPr>
            <p:ph type="dt" sz="half" idx="2"/>
          </p:nvPr>
        </p:nvSpPr>
        <p:spPr>
          <a:xfrm rot="5400000">
            <a:off x="10595991" y="5074920"/>
            <a:ext cx="2647667" cy="365125"/>
          </a:xfrm>
          <a:prstGeom prst="rect">
            <a:avLst/>
          </a:prstGeom>
        </p:spPr>
        <p:txBody>
          <a:bodyPr anchor="ctr"/>
          <a:lstStyle>
            <a:lvl1pPr>
              <a:defRPr sz="900" spc="400" baseline="0">
                <a:solidFill>
                  <a:schemeClr val="bg1"/>
                </a:solidFill>
                <a:latin typeface="+mj-lt"/>
              </a:defRPr>
            </a:lvl1pPr>
          </a:lstStyle>
          <a:p>
            <a:pPr>
              <a:defRPr/>
            </a:pPr>
            <a:r>
              <a:rPr lang="en-US" cap="all"/>
              <a:t>May 21, 20xx</a:t>
            </a:r>
            <a:endParaRPr lang="en-US" cap="all" dirty="0"/>
          </a:p>
        </p:txBody>
      </p:sp>
      <p:sp>
        <p:nvSpPr>
          <p:cNvPr id="5" name="Picture Placeholder 4">
            <a:extLst>
              <a:ext uri="{FF2B5EF4-FFF2-40B4-BE49-F238E27FC236}">
                <a16:creationId xmlns:a16="http://schemas.microsoft.com/office/drawing/2014/main" id="{C1F11D19-3D38-460E-A8AF-F6A30642EC0D}"/>
              </a:ext>
            </a:extLst>
          </p:cNvPr>
          <p:cNvSpPr>
            <a:spLocks noGrp="1"/>
          </p:cNvSpPr>
          <p:nvPr>
            <p:ph type="pic" sz="quarter" idx="26"/>
          </p:nvPr>
        </p:nvSpPr>
        <p:spPr>
          <a:xfrm>
            <a:off x="4190069" y="1818852"/>
            <a:ext cx="603504" cy="603504"/>
          </a:xfrm>
          <a:prstGeom prst="rect">
            <a:avLst/>
          </a:prstGeom>
        </p:spPr>
        <p:txBody>
          <a:bodyPr/>
          <a:lstStyle>
            <a:lvl1pPr marL="0" indent="0">
              <a:buNone/>
              <a:defRPr sz="1050">
                <a:solidFill>
                  <a:schemeClr val="bg1"/>
                </a:solidFill>
              </a:defRPr>
            </a:lvl1pPr>
          </a:lstStyle>
          <a:p>
            <a:endParaRPr lang="en-US" dirty="0"/>
          </a:p>
        </p:txBody>
      </p:sp>
      <p:sp>
        <p:nvSpPr>
          <p:cNvPr id="21" name="Picture Placeholder 4">
            <a:extLst>
              <a:ext uri="{FF2B5EF4-FFF2-40B4-BE49-F238E27FC236}">
                <a16:creationId xmlns:a16="http://schemas.microsoft.com/office/drawing/2014/main" id="{F915DDB2-3A13-4240-8ECB-677499946C14}"/>
              </a:ext>
            </a:extLst>
          </p:cNvPr>
          <p:cNvSpPr>
            <a:spLocks noGrp="1"/>
          </p:cNvSpPr>
          <p:nvPr>
            <p:ph type="pic" sz="quarter" idx="27"/>
          </p:nvPr>
        </p:nvSpPr>
        <p:spPr>
          <a:xfrm>
            <a:off x="7913979" y="1818852"/>
            <a:ext cx="603504" cy="603504"/>
          </a:xfrm>
          <a:prstGeom prst="rect">
            <a:avLst/>
          </a:prstGeom>
        </p:spPr>
        <p:txBody>
          <a:bodyPr/>
          <a:lstStyle>
            <a:lvl1pPr marL="0" indent="0">
              <a:buNone/>
              <a:defRPr sz="1050">
                <a:solidFill>
                  <a:schemeClr val="bg1"/>
                </a:solidFill>
              </a:defRPr>
            </a:lvl1pPr>
          </a:lstStyle>
          <a:p>
            <a:endParaRPr lang="en-US" dirty="0"/>
          </a:p>
        </p:txBody>
      </p:sp>
      <p:sp>
        <p:nvSpPr>
          <p:cNvPr id="25" name="Picture Placeholder 4">
            <a:extLst>
              <a:ext uri="{FF2B5EF4-FFF2-40B4-BE49-F238E27FC236}">
                <a16:creationId xmlns:a16="http://schemas.microsoft.com/office/drawing/2014/main" id="{E9059CA0-144F-4780-BA0D-005B827AAECE}"/>
              </a:ext>
            </a:extLst>
          </p:cNvPr>
          <p:cNvSpPr>
            <a:spLocks noGrp="1"/>
          </p:cNvSpPr>
          <p:nvPr>
            <p:ph type="pic" sz="quarter" idx="28"/>
          </p:nvPr>
        </p:nvSpPr>
        <p:spPr>
          <a:xfrm>
            <a:off x="4190069" y="4281832"/>
            <a:ext cx="603504" cy="603504"/>
          </a:xfrm>
          <a:prstGeom prst="rect">
            <a:avLst/>
          </a:prstGeom>
        </p:spPr>
        <p:txBody>
          <a:bodyPr/>
          <a:lstStyle>
            <a:lvl1pPr marL="0" indent="0">
              <a:buNone/>
              <a:defRPr sz="1050">
                <a:solidFill>
                  <a:schemeClr val="bg1"/>
                </a:solidFill>
              </a:defRPr>
            </a:lvl1pPr>
          </a:lstStyle>
          <a:p>
            <a:endParaRPr lang="en-US" dirty="0"/>
          </a:p>
        </p:txBody>
      </p:sp>
      <p:sp>
        <p:nvSpPr>
          <p:cNvPr id="26" name="Picture Placeholder 4">
            <a:extLst>
              <a:ext uri="{FF2B5EF4-FFF2-40B4-BE49-F238E27FC236}">
                <a16:creationId xmlns:a16="http://schemas.microsoft.com/office/drawing/2014/main" id="{B770164C-988C-4217-B0E9-7D0DC17C8BC6}"/>
              </a:ext>
            </a:extLst>
          </p:cNvPr>
          <p:cNvSpPr>
            <a:spLocks noGrp="1"/>
          </p:cNvSpPr>
          <p:nvPr>
            <p:ph type="pic" sz="quarter" idx="29"/>
          </p:nvPr>
        </p:nvSpPr>
        <p:spPr>
          <a:xfrm>
            <a:off x="7908115" y="4294030"/>
            <a:ext cx="603504" cy="603504"/>
          </a:xfrm>
          <a:prstGeom prst="rect">
            <a:avLst/>
          </a:prstGeom>
        </p:spPr>
        <p:txBody>
          <a:bodyPr/>
          <a:lstStyle>
            <a:lvl1pPr marL="0" indent="0">
              <a:buNone/>
              <a:defRPr sz="1050">
                <a:solidFill>
                  <a:schemeClr val="bg1"/>
                </a:solidFill>
              </a:defRPr>
            </a:lvl1pPr>
          </a:lstStyle>
          <a:p>
            <a:endParaRPr lang="en-US" dirty="0"/>
          </a:p>
        </p:txBody>
      </p:sp>
    </p:spTree>
    <p:extLst>
      <p:ext uri="{BB962C8B-B14F-4D97-AF65-F5344CB8AC3E}">
        <p14:creationId xmlns:p14="http://schemas.microsoft.com/office/powerpoint/2010/main" val="3641324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oduct Benefits">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D540A63-9BB9-478A-BE65-7A901018323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0"/>
            <a:ext cx="12192000" cy="6858000"/>
          </a:xfrm>
          <a:prstGeom prst="rect">
            <a:avLst/>
          </a:prstGeom>
        </p:spPr>
      </p:pic>
      <p:sp>
        <p:nvSpPr>
          <p:cNvPr id="3" name="Title 2">
            <a:extLst>
              <a:ext uri="{FF2B5EF4-FFF2-40B4-BE49-F238E27FC236}">
                <a16:creationId xmlns:a16="http://schemas.microsoft.com/office/drawing/2014/main" id="{767FB1D5-16C4-4AAC-9E31-560F596F8D5E}"/>
              </a:ext>
            </a:extLst>
          </p:cNvPr>
          <p:cNvSpPr>
            <a:spLocks noGrp="1"/>
          </p:cNvSpPr>
          <p:nvPr>
            <p:ph type="title" hasCustomPrompt="1"/>
          </p:nvPr>
        </p:nvSpPr>
        <p:spPr>
          <a:xfrm>
            <a:off x="3672555" y="1823626"/>
            <a:ext cx="4569572" cy="580029"/>
          </a:xfrm>
          <a:prstGeom prst="rect">
            <a:avLst/>
          </a:prstGeom>
        </p:spPr>
        <p:txBody>
          <a:bodyPr/>
          <a:lstStyle>
            <a:lvl1pPr>
              <a:defRPr sz="2800" cap="all" spc="400" baseline="0">
                <a:solidFill>
                  <a:schemeClr val="bg1"/>
                </a:solidFill>
              </a:defRPr>
            </a:lvl1pPr>
          </a:lstStyle>
          <a:p>
            <a:r>
              <a:rPr lang="en-US" dirty="0"/>
              <a:t>Click to add title</a:t>
            </a:r>
          </a:p>
        </p:txBody>
      </p:sp>
      <p:sp>
        <p:nvSpPr>
          <p:cNvPr id="27" name="Text Placeholder 14">
            <a:extLst>
              <a:ext uri="{FF2B5EF4-FFF2-40B4-BE49-F238E27FC236}">
                <a16:creationId xmlns:a16="http://schemas.microsoft.com/office/drawing/2014/main" id="{C269BEF2-E65B-4046-B8D1-1E5DC6D58296}"/>
              </a:ext>
            </a:extLst>
          </p:cNvPr>
          <p:cNvSpPr>
            <a:spLocks noGrp="1"/>
          </p:cNvSpPr>
          <p:nvPr>
            <p:ph type="body" sz="quarter" idx="22" hasCustomPrompt="1"/>
          </p:nvPr>
        </p:nvSpPr>
        <p:spPr>
          <a:xfrm>
            <a:off x="2956595" y="2807310"/>
            <a:ext cx="5824073" cy="1940149"/>
          </a:xfrm>
          <a:prstGeom prst="rect">
            <a:avLst/>
          </a:prstGeom>
        </p:spPr>
        <p:txBody>
          <a:bodyPr anchor="t"/>
          <a:lstStyle>
            <a:lvl1pPr marL="0" indent="0" algn="ctr">
              <a:lnSpc>
                <a:spcPct val="200000"/>
              </a:lnSpc>
              <a:spcBef>
                <a:spcPts val="0"/>
              </a:spcBef>
              <a:buNone/>
              <a:defRPr sz="1800" cap="none" spc="200" baseline="0">
                <a:solidFill>
                  <a:schemeClr val="bg1"/>
                </a:solidFill>
                <a:latin typeface="+mn-lt"/>
              </a:defRPr>
            </a:lvl1pPr>
          </a:lstStyle>
          <a:p>
            <a:pPr lvl="0"/>
            <a:r>
              <a:rPr lang="en-US" dirty="0"/>
              <a:t>Click to add title</a:t>
            </a:r>
          </a:p>
        </p:txBody>
      </p:sp>
      <p:sp>
        <p:nvSpPr>
          <p:cNvPr id="18" name="Footer Placeholder 15">
            <a:extLst>
              <a:ext uri="{FF2B5EF4-FFF2-40B4-BE49-F238E27FC236}">
                <a16:creationId xmlns:a16="http://schemas.microsoft.com/office/drawing/2014/main" id="{D89CE923-C669-4E0E-8161-BB328133EE8B}"/>
              </a:ext>
            </a:extLst>
          </p:cNvPr>
          <p:cNvSpPr>
            <a:spLocks noGrp="1"/>
          </p:cNvSpPr>
          <p:nvPr>
            <p:ph type="ftr" sz="quarter" idx="3"/>
          </p:nvPr>
        </p:nvSpPr>
        <p:spPr>
          <a:xfrm rot="5400000">
            <a:off x="10541127" y="1408176"/>
            <a:ext cx="2770499" cy="365125"/>
          </a:xfrm>
          <a:prstGeom prst="rect">
            <a:avLst/>
          </a:prstGeom>
        </p:spPr>
        <p:txBody>
          <a:bodyPr anchor="ctr"/>
          <a:lstStyle>
            <a:lvl1pPr algn="r">
              <a:defRPr sz="900" cap="all" spc="400" baseline="0">
                <a:solidFill>
                  <a:schemeClr val="bg1"/>
                </a:solidFill>
                <a:latin typeface="+mj-lt"/>
              </a:defRPr>
            </a:lvl1pPr>
          </a:lstStyle>
          <a:p>
            <a:r>
              <a:rPr lang="en-US" dirty="0"/>
              <a:t>PRESENTATION TITLE</a:t>
            </a:r>
          </a:p>
        </p:txBody>
      </p:sp>
      <p:sp>
        <p:nvSpPr>
          <p:cNvPr id="19" name="Slide Number Placeholder 16">
            <a:extLst>
              <a:ext uri="{FF2B5EF4-FFF2-40B4-BE49-F238E27FC236}">
                <a16:creationId xmlns:a16="http://schemas.microsoft.com/office/drawing/2014/main" id="{C820EE41-4997-4CD3-B951-56ECA884252E}"/>
              </a:ext>
            </a:extLst>
          </p:cNvPr>
          <p:cNvSpPr>
            <a:spLocks noGrp="1"/>
          </p:cNvSpPr>
          <p:nvPr>
            <p:ph type="sldNum" sz="quarter" idx="4"/>
          </p:nvPr>
        </p:nvSpPr>
        <p:spPr>
          <a:xfrm>
            <a:off x="11519019" y="3164804"/>
            <a:ext cx="545911" cy="580029"/>
          </a:xfrm>
          <a:prstGeom prst="rect">
            <a:avLst/>
          </a:prstGeom>
        </p:spPr>
        <p:txBody>
          <a:bodyPr anchor="ctr"/>
          <a:lstStyle>
            <a:lvl1pPr algn="r">
              <a:defRPr sz="1600">
                <a:solidFill>
                  <a:schemeClr val="accent6"/>
                </a:solidFill>
                <a:latin typeface="+mn-lt"/>
              </a:defRPr>
            </a:lvl1pPr>
          </a:lstStyle>
          <a:p>
            <a:pPr>
              <a:defRPr/>
            </a:pPr>
            <a:fld id="{8D1FC6F8-0BCD-47E9-9C64-690771D9C143}" type="slidenum">
              <a:rPr lang="en-US" smtClean="0"/>
              <a:pPr>
                <a:defRPr/>
              </a:pPr>
              <a:t>‹#›</a:t>
            </a:fld>
            <a:endParaRPr lang="en-US" dirty="0"/>
          </a:p>
        </p:txBody>
      </p:sp>
      <p:sp>
        <p:nvSpPr>
          <p:cNvPr id="20" name="Date Placeholder 14">
            <a:extLst>
              <a:ext uri="{FF2B5EF4-FFF2-40B4-BE49-F238E27FC236}">
                <a16:creationId xmlns:a16="http://schemas.microsoft.com/office/drawing/2014/main" id="{A2A3BC0C-B522-4DA2-BBC0-AC180D8B2C9A}"/>
              </a:ext>
            </a:extLst>
          </p:cNvPr>
          <p:cNvSpPr>
            <a:spLocks noGrp="1"/>
          </p:cNvSpPr>
          <p:nvPr>
            <p:ph type="dt" sz="half" idx="2"/>
          </p:nvPr>
        </p:nvSpPr>
        <p:spPr>
          <a:xfrm rot="5400000">
            <a:off x="10595991" y="5074920"/>
            <a:ext cx="2647667" cy="365125"/>
          </a:xfrm>
          <a:prstGeom prst="rect">
            <a:avLst/>
          </a:prstGeom>
        </p:spPr>
        <p:txBody>
          <a:bodyPr anchor="ctr"/>
          <a:lstStyle>
            <a:lvl1pPr>
              <a:defRPr sz="900" spc="400" baseline="0">
                <a:solidFill>
                  <a:schemeClr val="bg1"/>
                </a:solidFill>
                <a:latin typeface="+mj-lt"/>
              </a:defRPr>
            </a:lvl1pPr>
          </a:lstStyle>
          <a:p>
            <a:pPr>
              <a:defRPr/>
            </a:pPr>
            <a:r>
              <a:rPr lang="en-US" cap="all"/>
              <a:t>May 21, 20xx</a:t>
            </a:r>
            <a:endParaRPr lang="en-US" cap="all" dirty="0"/>
          </a:p>
        </p:txBody>
      </p:sp>
    </p:spTree>
    <p:extLst>
      <p:ext uri="{BB962C8B-B14F-4D97-AF65-F5344CB8AC3E}">
        <p14:creationId xmlns:p14="http://schemas.microsoft.com/office/powerpoint/2010/main" val="2319137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5F31BC2D-187A-4ED3-8D67-C55187E532E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487935" y="1"/>
            <a:ext cx="12192000" cy="6857999"/>
          </a:xfrm>
          <a:prstGeom prst="rect">
            <a:avLst/>
          </a:prstGeom>
        </p:spPr>
      </p:pic>
      <p:pic>
        <p:nvPicPr>
          <p:cNvPr id="3" name="Graphic 2">
            <a:extLst>
              <a:ext uri="{FF2B5EF4-FFF2-40B4-BE49-F238E27FC236}">
                <a16:creationId xmlns:a16="http://schemas.microsoft.com/office/drawing/2014/main" id="{5B2E64CF-80A5-0C14-B59D-4D40129CA276}"/>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3424843" y="-565266"/>
            <a:ext cx="10006837" cy="7639396"/>
          </a:xfrm>
          <a:prstGeom prst="rect">
            <a:avLst/>
          </a:prstGeom>
        </p:spPr>
      </p:pic>
      <p:pic>
        <p:nvPicPr>
          <p:cNvPr id="2" name="Graphic 1">
            <a:extLst>
              <a:ext uri="{FF2B5EF4-FFF2-40B4-BE49-F238E27FC236}">
                <a16:creationId xmlns:a16="http://schemas.microsoft.com/office/drawing/2014/main" id="{11ADFF8B-5517-0D98-7216-8BBDCD7D38E1}"/>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0" y="781397"/>
            <a:ext cx="12192000" cy="6858000"/>
          </a:xfrm>
          <a:prstGeom prst="rect">
            <a:avLst/>
          </a:prstGeom>
        </p:spPr>
      </p:pic>
    </p:spTree>
    <p:extLst>
      <p:ext uri="{BB962C8B-B14F-4D97-AF65-F5344CB8AC3E}">
        <p14:creationId xmlns:p14="http://schemas.microsoft.com/office/powerpoint/2010/main" val="4250547272"/>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siness Model">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490FC0B-50EB-42D6-A2A5-E02EE642E2E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0"/>
            <a:ext cx="12192000" cy="6858000"/>
          </a:xfrm>
          <a:prstGeom prst="rect">
            <a:avLst/>
          </a:prstGeom>
        </p:spPr>
      </p:pic>
      <p:sp>
        <p:nvSpPr>
          <p:cNvPr id="16" name="Title 15">
            <a:extLst>
              <a:ext uri="{FF2B5EF4-FFF2-40B4-BE49-F238E27FC236}">
                <a16:creationId xmlns:a16="http://schemas.microsoft.com/office/drawing/2014/main" id="{04AFCE56-D794-4638-A3EC-63DCFB4B6F0D}"/>
              </a:ext>
            </a:extLst>
          </p:cNvPr>
          <p:cNvSpPr>
            <a:spLocks noGrp="1"/>
          </p:cNvSpPr>
          <p:nvPr>
            <p:ph type="title" hasCustomPrompt="1"/>
          </p:nvPr>
        </p:nvSpPr>
        <p:spPr>
          <a:xfrm>
            <a:off x="965511" y="760406"/>
            <a:ext cx="5424988" cy="579245"/>
          </a:xfrm>
          <a:prstGeom prst="rect">
            <a:avLst/>
          </a:prstGeom>
        </p:spPr>
        <p:txBody>
          <a:bodyPr/>
          <a:lstStyle>
            <a:lvl1pPr>
              <a:defRPr sz="2800" cap="all" spc="400" baseline="0">
                <a:solidFill>
                  <a:schemeClr val="bg1"/>
                </a:solidFill>
              </a:defRPr>
            </a:lvl1pPr>
          </a:lstStyle>
          <a:p>
            <a:r>
              <a:rPr lang="en-US" dirty="0"/>
              <a:t>Click to add title</a:t>
            </a:r>
          </a:p>
        </p:txBody>
      </p:sp>
      <p:sp>
        <p:nvSpPr>
          <p:cNvPr id="10" name="Text Placeholder 14">
            <a:extLst>
              <a:ext uri="{FF2B5EF4-FFF2-40B4-BE49-F238E27FC236}">
                <a16:creationId xmlns:a16="http://schemas.microsoft.com/office/drawing/2014/main" id="{318D6597-136D-4434-B628-D387BBEEC3C5}"/>
              </a:ext>
            </a:extLst>
          </p:cNvPr>
          <p:cNvSpPr>
            <a:spLocks noGrp="1"/>
          </p:cNvSpPr>
          <p:nvPr>
            <p:ph type="body" sz="quarter" idx="12" hasCustomPrompt="1"/>
          </p:nvPr>
        </p:nvSpPr>
        <p:spPr>
          <a:xfrm>
            <a:off x="965511" y="3417877"/>
            <a:ext cx="2806280" cy="365125"/>
          </a:xfrm>
          <a:prstGeom prst="rect">
            <a:avLst/>
          </a:prstGeom>
        </p:spPr>
        <p:txBody>
          <a:bodyPr/>
          <a:lstStyle>
            <a:lvl1pPr marL="0" indent="0" algn="ctr">
              <a:buNone/>
              <a:defRPr sz="1600" cap="none" spc="200" baseline="0">
                <a:solidFill>
                  <a:schemeClr val="accent6"/>
                </a:solidFill>
                <a:latin typeface="+mj-lt"/>
              </a:defRPr>
            </a:lvl1pPr>
          </a:lstStyle>
          <a:p>
            <a:pPr lvl="0"/>
            <a:r>
              <a:rPr lang="en-US" dirty="0"/>
              <a:t>Click to add title</a:t>
            </a:r>
          </a:p>
        </p:txBody>
      </p:sp>
      <p:sp>
        <p:nvSpPr>
          <p:cNvPr id="11" name="Text Placeholder 14">
            <a:extLst>
              <a:ext uri="{FF2B5EF4-FFF2-40B4-BE49-F238E27FC236}">
                <a16:creationId xmlns:a16="http://schemas.microsoft.com/office/drawing/2014/main" id="{0691DF94-6587-4325-9C04-970034F1A85C}"/>
              </a:ext>
            </a:extLst>
          </p:cNvPr>
          <p:cNvSpPr>
            <a:spLocks noGrp="1"/>
          </p:cNvSpPr>
          <p:nvPr>
            <p:ph type="body" sz="quarter" idx="13" hasCustomPrompt="1"/>
          </p:nvPr>
        </p:nvSpPr>
        <p:spPr>
          <a:xfrm>
            <a:off x="965511" y="3766050"/>
            <a:ext cx="2806280" cy="1148945"/>
          </a:xfrm>
          <a:prstGeom prst="rect">
            <a:avLst/>
          </a:prstGeom>
        </p:spPr>
        <p:txBody>
          <a:bodyPr/>
          <a:lstStyle>
            <a:lvl1pPr marL="0" indent="0" algn="ctr">
              <a:lnSpc>
                <a:spcPct val="150000"/>
              </a:lnSpc>
              <a:spcBef>
                <a:spcPts val="0"/>
              </a:spcBef>
              <a:buNone/>
              <a:defRPr sz="1400" cap="none" spc="0" baseline="0">
                <a:solidFill>
                  <a:schemeClr val="bg1"/>
                </a:solidFill>
                <a:latin typeface="+mn-lt"/>
              </a:defRPr>
            </a:lvl1pPr>
          </a:lstStyle>
          <a:p>
            <a:pPr lvl="0"/>
            <a:r>
              <a:rPr lang="en-US" dirty="0"/>
              <a:t>Click to add text</a:t>
            </a:r>
          </a:p>
        </p:txBody>
      </p:sp>
      <p:sp>
        <p:nvSpPr>
          <p:cNvPr id="12" name="Text Placeholder 14">
            <a:extLst>
              <a:ext uri="{FF2B5EF4-FFF2-40B4-BE49-F238E27FC236}">
                <a16:creationId xmlns:a16="http://schemas.microsoft.com/office/drawing/2014/main" id="{A3CE4E75-7868-44AD-9AF2-753E07BE78A3}"/>
              </a:ext>
            </a:extLst>
          </p:cNvPr>
          <p:cNvSpPr>
            <a:spLocks noGrp="1"/>
          </p:cNvSpPr>
          <p:nvPr>
            <p:ph type="body" sz="quarter" idx="14" hasCustomPrompt="1"/>
          </p:nvPr>
        </p:nvSpPr>
        <p:spPr>
          <a:xfrm>
            <a:off x="4514520" y="3400925"/>
            <a:ext cx="2806280" cy="365125"/>
          </a:xfrm>
          <a:prstGeom prst="rect">
            <a:avLst/>
          </a:prstGeom>
        </p:spPr>
        <p:txBody>
          <a:bodyPr/>
          <a:lstStyle>
            <a:lvl1pPr marL="0" indent="0" algn="ctr">
              <a:buNone/>
              <a:defRPr sz="1600" cap="none" spc="200" baseline="0">
                <a:solidFill>
                  <a:schemeClr val="accent6"/>
                </a:solidFill>
                <a:latin typeface="+mj-lt"/>
              </a:defRPr>
            </a:lvl1pPr>
          </a:lstStyle>
          <a:p>
            <a:pPr lvl="0"/>
            <a:r>
              <a:rPr lang="en-US" dirty="0"/>
              <a:t>Click to add title</a:t>
            </a:r>
          </a:p>
        </p:txBody>
      </p:sp>
      <p:sp>
        <p:nvSpPr>
          <p:cNvPr id="13" name="Text Placeholder 14">
            <a:extLst>
              <a:ext uri="{FF2B5EF4-FFF2-40B4-BE49-F238E27FC236}">
                <a16:creationId xmlns:a16="http://schemas.microsoft.com/office/drawing/2014/main" id="{8A9FE9C2-0801-4D41-A54B-E00BC7AB7C16}"/>
              </a:ext>
            </a:extLst>
          </p:cNvPr>
          <p:cNvSpPr>
            <a:spLocks noGrp="1"/>
          </p:cNvSpPr>
          <p:nvPr>
            <p:ph type="body" sz="quarter" idx="15" hasCustomPrompt="1"/>
          </p:nvPr>
        </p:nvSpPr>
        <p:spPr>
          <a:xfrm>
            <a:off x="4514520" y="3749098"/>
            <a:ext cx="2806280" cy="1148945"/>
          </a:xfrm>
          <a:prstGeom prst="rect">
            <a:avLst/>
          </a:prstGeom>
        </p:spPr>
        <p:txBody>
          <a:bodyPr/>
          <a:lstStyle>
            <a:lvl1pPr marL="0" indent="0" algn="ctr">
              <a:lnSpc>
                <a:spcPct val="150000"/>
              </a:lnSpc>
              <a:spcBef>
                <a:spcPts val="0"/>
              </a:spcBef>
              <a:buNone/>
              <a:defRPr sz="1400" cap="none" spc="0" baseline="0">
                <a:solidFill>
                  <a:schemeClr val="bg1"/>
                </a:solidFill>
                <a:latin typeface="+mn-lt"/>
              </a:defRPr>
            </a:lvl1pPr>
          </a:lstStyle>
          <a:p>
            <a:pPr lvl="0"/>
            <a:r>
              <a:rPr lang="en-US" dirty="0"/>
              <a:t>Click to add text</a:t>
            </a:r>
          </a:p>
        </p:txBody>
      </p:sp>
      <p:sp>
        <p:nvSpPr>
          <p:cNvPr id="14" name="Text Placeholder 14">
            <a:extLst>
              <a:ext uri="{FF2B5EF4-FFF2-40B4-BE49-F238E27FC236}">
                <a16:creationId xmlns:a16="http://schemas.microsoft.com/office/drawing/2014/main" id="{632FBCC2-2CDB-448A-AA61-8D99495226AF}"/>
              </a:ext>
            </a:extLst>
          </p:cNvPr>
          <p:cNvSpPr>
            <a:spLocks noGrp="1"/>
          </p:cNvSpPr>
          <p:nvPr>
            <p:ph type="body" sz="quarter" idx="16" hasCustomPrompt="1"/>
          </p:nvPr>
        </p:nvSpPr>
        <p:spPr>
          <a:xfrm>
            <a:off x="8063529" y="3400925"/>
            <a:ext cx="2692240" cy="365125"/>
          </a:xfrm>
          <a:prstGeom prst="rect">
            <a:avLst/>
          </a:prstGeom>
        </p:spPr>
        <p:txBody>
          <a:bodyPr/>
          <a:lstStyle>
            <a:lvl1pPr marL="0" indent="0" algn="ctr">
              <a:buNone/>
              <a:defRPr sz="1600" cap="none" spc="200" baseline="0">
                <a:solidFill>
                  <a:schemeClr val="accent6"/>
                </a:solidFill>
                <a:latin typeface="+mj-lt"/>
              </a:defRPr>
            </a:lvl1pPr>
          </a:lstStyle>
          <a:p>
            <a:pPr lvl="0"/>
            <a:r>
              <a:rPr lang="en-US" dirty="0"/>
              <a:t>Click to add title</a:t>
            </a:r>
          </a:p>
        </p:txBody>
      </p:sp>
      <p:sp>
        <p:nvSpPr>
          <p:cNvPr id="15" name="Text Placeholder 14">
            <a:extLst>
              <a:ext uri="{FF2B5EF4-FFF2-40B4-BE49-F238E27FC236}">
                <a16:creationId xmlns:a16="http://schemas.microsoft.com/office/drawing/2014/main" id="{7F6A4D9D-1690-4C0A-9F62-1FE93C0145FC}"/>
              </a:ext>
            </a:extLst>
          </p:cNvPr>
          <p:cNvSpPr>
            <a:spLocks noGrp="1"/>
          </p:cNvSpPr>
          <p:nvPr>
            <p:ph type="body" sz="quarter" idx="17" hasCustomPrompt="1"/>
          </p:nvPr>
        </p:nvSpPr>
        <p:spPr>
          <a:xfrm>
            <a:off x="8063529" y="3749098"/>
            <a:ext cx="2692240" cy="1148945"/>
          </a:xfrm>
          <a:prstGeom prst="rect">
            <a:avLst/>
          </a:prstGeom>
        </p:spPr>
        <p:txBody>
          <a:bodyPr/>
          <a:lstStyle>
            <a:lvl1pPr marL="0" indent="0" algn="ctr">
              <a:lnSpc>
                <a:spcPct val="150000"/>
              </a:lnSpc>
              <a:spcBef>
                <a:spcPts val="0"/>
              </a:spcBef>
              <a:buNone/>
              <a:defRPr sz="1400" cap="none" spc="0" baseline="0">
                <a:solidFill>
                  <a:schemeClr val="bg1"/>
                </a:solidFill>
                <a:latin typeface="+mn-lt"/>
              </a:defRPr>
            </a:lvl1pPr>
          </a:lstStyle>
          <a:p>
            <a:pPr lvl="0"/>
            <a:r>
              <a:rPr lang="en-US" dirty="0"/>
              <a:t>Click to add text</a:t>
            </a:r>
          </a:p>
        </p:txBody>
      </p:sp>
      <p:sp>
        <p:nvSpPr>
          <p:cNvPr id="20" name="Footer Placeholder 15">
            <a:extLst>
              <a:ext uri="{FF2B5EF4-FFF2-40B4-BE49-F238E27FC236}">
                <a16:creationId xmlns:a16="http://schemas.microsoft.com/office/drawing/2014/main" id="{48863DDD-C3CC-439D-B738-34F6E8960AFF}"/>
              </a:ext>
            </a:extLst>
          </p:cNvPr>
          <p:cNvSpPr>
            <a:spLocks noGrp="1"/>
          </p:cNvSpPr>
          <p:nvPr>
            <p:ph type="ftr" sz="quarter" idx="3"/>
          </p:nvPr>
        </p:nvSpPr>
        <p:spPr>
          <a:xfrm rot="5400000">
            <a:off x="10541127" y="1408176"/>
            <a:ext cx="2770499" cy="365125"/>
          </a:xfrm>
          <a:prstGeom prst="rect">
            <a:avLst/>
          </a:prstGeom>
        </p:spPr>
        <p:txBody>
          <a:bodyPr anchor="ctr"/>
          <a:lstStyle>
            <a:lvl1pPr algn="r">
              <a:defRPr sz="900" cap="all" spc="400" baseline="0">
                <a:solidFill>
                  <a:schemeClr val="bg1"/>
                </a:solidFill>
                <a:latin typeface="+mj-lt"/>
              </a:defRPr>
            </a:lvl1pPr>
          </a:lstStyle>
          <a:p>
            <a:r>
              <a:rPr lang="en-US" dirty="0"/>
              <a:t>PRESENTATION TITLE</a:t>
            </a:r>
          </a:p>
        </p:txBody>
      </p:sp>
      <p:sp>
        <p:nvSpPr>
          <p:cNvPr id="21" name="Slide Number Placeholder 16">
            <a:extLst>
              <a:ext uri="{FF2B5EF4-FFF2-40B4-BE49-F238E27FC236}">
                <a16:creationId xmlns:a16="http://schemas.microsoft.com/office/drawing/2014/main" id="{A4788388-29C8-4E9F-BF82-A1648088A8B0}"/>
              </a:ext>
            </a:extLst>
          </p:cNvPr>
          <p:cNvSpPr>
            <a:spLocks noGrp="1"/>
          </p:cNvSpPr>
          <p:nvPr>
            <p:ph type="sldNum" sz="quarter" idx="4"/>
          </p:nvPr>
        </p:nvSpPr>
        <p:spPr>
          <a:xfrm>
            <a:off x="11519019" y="3164804"/>
            <a:ext cx="545911" cy="580029"/>
          </a:xfrm>
          <a:prstGeom prst="rect">
            <a:avLst/>
          </a:prstGeom>
        </p:spPr>
        <p:txBody>
          <a:bodyPr anchor="ctr"/>
          <a:lstStyle>
            <a:lvl1pPr algn="r">
              <a:defRPr sz="1600">
                <a:solidFill>
                  <a:schemeClr val="accent6"/>
                </a:solidFill>
                <a:latin typeface="+mn-lt"/>
              </a:defRPr>
            </a:lvl1pPr>
          </a:lstStyle>
          <a:p>
            <a:pPr>
              <a:defRPr/>
            </a:pPr>
            <a:fld id="{8D1FC6F8-0BCD-47E9-9C64-690771D9C143}" type="slidenum">
              <a:rPr lang="en-US" smtClean="0"/>
              <a:pPr>
                <a:defRPr/>
              </a:pPr>
              <a:t>‹#›</a:t>
            </a:fld>
            <a:endParaRPr lang="en-US" dirty="0"/>
          </a:p>
        </p:txBody>
      </p:sp>
      <p:sp>
        <p:nvSpPr>
          <p:cNvPr id="22" name="Date Placeholder 14">
            <a:extLst>
              <a:ext uri="{FF2B5EF4-FFF2-40B4-BE49-F238E27FC236}">
                <a16:creationId xmlns:a16="http://schemas.microsoft.com/office/drawing/2014/main" id="{5E6E1CB5-0E5F-4B44-8044-4010565FCF6D}"/>
              </a:ext>
            </a:extLst>
          </p:cNvPr>
          <p:cNvSpPr>
            <a:spLocks noGrp="1"/>
          </p:cNvSpPr>
          <p:nvPr>
            <p:ph type="dt" sz="half" idx="2"/>
          </p:nvPr>
        </p:nvSpPr>
        <p:spPr>
          <a:xfrm rot="5400000">
            <a:off x="10595991" y="5074920"/>
            <a:ext cx="2647667" cy="365125"/>
          </a:xfrm>
          <a:prstGeom prst="rect">
            <a:avLst/>
          </a:prstGeom>
        </p:spPr>
        <p:txBody>
          <a:bodyPr anchor="ctr"/>
          <a:lstStyle>
            <a:lvl1pPr>
              <a:defRPr sz="900" spc="400" baseline="0">
                <a:solidFill>
                  <a:schemeClr val="bg1"/>
                </a:solidFill>
                <a:latin typeface="+mj-lt"/>
              </a:defRPr>
            </a:lvl1pPr>
          </a:lstStyle>
          <a:p>
            <a:pPr>
              <a:defRPr/>
            </a:pPr>
            <a:r>
              <a:rPr lang="en-US" cap="all"/>
              <a:t>May 21, 20xx</a:t>
            </a:r>
            <a:endParaRPr lang="en-US" cap="all" dirty="0"/>
          </a:p>
        </p:txBody>
      </p:sp>
    </p:spTree>
    <p:extLst>
      <p:ext uri="{BB962C8B-B14F-4D97-AF65-F5344CB8AC3E}">
        <p14:creationId xmlns:p14="http://schemas.microsoft.com/office/powerpoint/2010/main" val="2385285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rket Opportunity Overview">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4E96CB8F-A88F-40C3-A65B-8C33A16A0C2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1086E70-8E77-436D-93CE-4BCD3EC94BEA}"/>
              </a:ext>
            </a:extLst>
          </p:cNvPr>
          <p:cNvSpPr>
            <a:spLocks noGrp="1"/>
          </p:cNvSpPr>
          <p:nvPr>
            <p:ph type="title" hasCustomPrompt="1"/>
          </p:nvPr>
        </p:nvSpPr>
        <p:spPr>
          <a:xfrm>
            <a:off x="5029799" y="1380501"/>
            <a:ext cx="5097428" cy="991689"/>
          </a:xfrm>
          <a:prstGeom prst="rect">
            <a:avLst/>
          </a:prstGeom>
        </p:spPr>
        <p:txBody>
          <a:bodyPr/>
          <a:lstStyle>
            <a:lvl1pPr algn="ctr">
              <a:defRPr sz="2800" cap="all" spc="400" baseline="0">
                <a:solidFill>
                  <a:schemeClr val="bg1"/>
                </a:solidFill>
              </a:defRPr>
            </a:lvl1pPr>
          </a:lstStyle>
          <a:p>
            <a:r>
              <a:rPr lang="en-US" dirty="0"/>
              <a:t>Click to add title</a:t>
            </a:r>
          </a:p>
        </p:txBody>
      </p:sp>
      <p:sp>
        <p:nvSpPr>
          <p:cNvPr id="10" name="Text Placeholder 10">
            <a:extLst>
              <a:ext uri="{FF2B5EF4-FFF2-40B4-BE49-F238E27FC236}">
                <a16:creationId xmlns:a16="http://schemas.microsoft.com/office/drawing/2014/main" id="{C95B0D27-123C-4F09-AEDC-7874964B77BC}"/>
              </a:ext>
            </a:extLst>
          </p:cNvPr>
          <p:cNvSpPr>
            <a:spLocks noGrp="1"/>
          </p:cNvSpPr>
          <p:nvPr>
            <p:ph type="body" sz="quarter" idx="14" hasCustomPrompt="1"/>
          </p:nvPr>
        </p:nvSpPr>
        <p:spPr>
          <a:xfrm>
            <a:off x="692337" y="3400981"/>
            <a:ext cx="2693128" cy="991689"/>
          </a:xfrm>
          <a:prstGeom prst="rect">
            <a:avLst/>
          </a:prstGeom>
        </p:spPr>
        <p:txBody>
          <a:bodyPr anchor="b"/>
          <a:lstStyle>
            <a:lvl1pPr marL="0" indent="0" algn="l">
              <a:buNone/>
              <a:defRPr sz="5400" kern="0" cap="all" spc="400" baseline="0">
                <a:solidFill>
                  <a:schemeClr val="accent6"/>
                </a:solidFill>
                <a:latin typeface="+mj-lt"/>
              </a:defRPr>
            </a:lvl1pPr>
          </a:lstStyle>
          <a:p>
            <a:pPr lvl="0"/>
            <a:r>
              <a:rPr lang="en-US" dirty="0"/>
              <a:t>Add title</a:t>
            </a:r>
          </a:p>
        </p:txBody>
      </p:sp>
      <p:sp>
        <p:nvSpPr>
          <p:cNvPr id="13" name="Text Placeholder 14">
            <a:extLst>
              <a:ext uri="{FF2B5EF4-FFF2-40B4-BE49-F238E27FC236}">
                <a16:creationId xmlns:a16="http://schemas.microsoft.com/office/drawing/2014/main" id="{F3772143-8573-4FED-977E-651FC59C168F}"/>
              </a:ext>
            </a:extLst>
          </p:cNvPr>
          <p:cNvSpPr>
            <a:spLocks noGrp="1"/>
          </p:cNvSpPr>
          <p:nvPr>
            <p:ph type="body" sz="quarter" idx="20" hasCustomPrompt="1"/>
          </p:nvPr>
        </p:nvSpPr>
        <p:spPr>
          <a:xfrm>
            <a:off x="692336" y="4670980"/>
            <a:ext cx="2693129" cy="1151633"/>
          </a:xfrm>
          <a:prstGeom prst="rect">
            <a:avLst/>
          </a:prstGeom>
        </p:spPr>
        <p:txBody>
          <a:bodyPr anchor="t"/>
          <a:lstStyle>
            <a:lvl1pPr marL="0" indent="0" algn="l">
              <a:lnSpc>
                <a:spcPct val="150000"/>
              </a:lnSpc>
              <a:spcBef>
                <a:spcPts val="0"/>
              </a:spcBef>
              <a:buClr>
                <a:schemeClr val="accent6"/>
              </a:buClr>
              <a:buFont typeface="Courier New" panose="02070309020205020404" pitchFamily="49" charset="0"/>
              <a:buNone/>
              <a:defRPr sz="1400" cap="none" spc="0" baseline="0">
                <a:solidFill>
                  <a:schemeClr val="bg1"/>
                </a:solidFill>
                <a:latin typeface="+mn-lt"/>
              </a:defRPr>
            </a:lvl1pPr>
          </a:lstStyle>
          <a:p>
            <a:pPr lvl="0"/>
            <a:r>
              <a:rPr lang="en-US" dirty="0"/>
              <a:t>Add text here</a:t>
            </a:r>
          </a:p>
        </p:txBody>
      </p:sp>
      <p:sp>
        <p:nvSpPr>
          <p:cNvPr id="25" name="Text Placeholder 10">
            <a:extLst>
              <a:ext uri="{FF2B5EF4-FFF2-40B4-BE49-F238E27FC236}">
                <a16:creationId xmlns:a16="http://schemas.microsoft.com/office/drawing/2014/main" id="{4FD80858-A8CA-496F-8CC0-5ACDBE65112A}"/>
              </a:ext>
            </a:extLst>
          </p:cNvPr>
          <p:cNvSpPr>
            <a:spLocks noGrp="1"/>
          </p:cNvSpPr>
          <p:nvPr>
            <p:ph type="body" sz="quarter" idx="24" hasCustomPrompt="1"/>
          </p:nvPr>
        </p:nvSpPr>
        <p:spPr>
          <a:xfrm>
            <a:off x="3587933" y="3400981"/>
            <a:ext cx="2693128" cy="991689"/>
          </a:xfrm>
          <a:prstGeom prst="rect">
            <a:avLst/>
          </a:prstGeom>
        </p:spPr>
        <p:txBody>
          <a:bodyPr anchor="b"/>
          <a:lstStyle>
            <a:lvl1pPr marL="0" indent="0" algn="l">
              <a:buNone/>
              <a:defRPr sz="5400" kern="0" cap="all" spc="400" baseline="0">
                <a:solidFill>
                  <a:schemeClr val="accent6"/>
                </a:solidFill>
                <a:latin typeface="+mj-lt"/>
              </a:defRPr>
            </a:lvl1pPr>
          </a:lstStyle>
          <a:p>
            <a:pPr lvl="0"/>
            <a:r>
              <a:rPr lang="en-US" dirty="0"/>
              <a:t>Add title</a:t>
            </a:r>
          </a:p>
        </p:txBody>
      </p:sp>
      <p:sp>
        <p:nvSpPr>
          <p:cNvPr id="33" name="Text Placeholder 14">
            <a:extLst>
              <a:ext uri="{FF2B5EF4-FFF2-40B4-BE49-F238E27FC236}">
                <a16:creationId xmlns:a16="http://schemas.microsoft.com/office/drawing/2014/main" id="{2B840B1F-9319-4653-84C5-FF1FDC5E9D9A}"/>
              </a:ext>
            </a:extLst>
          </p:cNvPr>
          <p:cNvSpPr>
            <a:spLocks noGrp="1"/>
          </p:cNvSpPr>
          <p:nvPr>
            <p:ph type="body" sz="quarter" idx="21" hasCustomPrompt="1"/>
          </p:nvPr>
        </p:nvSpPr>
        <p:spPr>
          <a:xfrm>
            <a:off x="3587931" y="4670980"/>
            <a:ext cx="2693129" cy="1151633"/>
          </a:xfrm>
          <a:prstGeom prst="rect">
            <a:avLst/>
          </a:prstGeom>
        </p:spPr>
        <p:txBody>
          <a:bodyPr anchor="t"/>
          <a:lstStyle>
            <a:lvl1pPr marL="0" indent="0" algn="l">
              <a:lnSpc>
                <a:spcPct val="150000"/>
              </a:lnSpc>
              <a:spcBef>
                <a:spcPts val="0"/>
              </a:spcBef>
              <a:buClr>
                <a:schemeClr val="accent6"/>
              </a:buClr>
              <a:buFont typeface="Courier New" panose="02070309020205020404" pitchFamily="49" charset="0"/>
              <a:buNone/>
              <a:defRPr sz="1400" cap="none" spc="0" baseline="0">
                <a:solidFill>
                  <a:schemeClr val="bg1"/>
                </a:solidFill>
                <a:latin typeface="+mn-lt"/>
              </a:defRPr>
            </a:lvl1pPr>
          </a:lstStyle>
          <a:p>
            <a:pPr lvl="0"/>
            <a:r>
              <a:rPr lang="en-US" dirty="0"/>
              <a:t>Add text here</a:t>
            </a:r>
          </a:p>
        </p:txBody>
      </p:sp>
      <p:sp>
        <p:nvSpPr>
          <p:cNvPr id="27" name="Text Placeholder 10">
            <a:extLst>
              <a:ext uri="{FF2B5EF4-FFF2-40B4-BE49-F238E27FC236}">
                <a16:creationId xmlns:a16="http://schemas.microsoft.com/office/drawing/2014/main" id="{0882E4D8-D2AA-4EA0-BBCE-50334E8D160C}"/>
              </a:ext>
            </a:extLst>
          </p:cNvPr>
          <p:cNvSpPr>
            <a:spLocks noGrp="1"/>
          </p:cNvSpPr>
          <p:nvPr>
            <p:ph type="body" sz="quarter" idx="25" hasCustomPrompt="1"/>
          </p:nvPr>
        </p:nvSpPr>
        <p:spPr>
          <a:xfrm>
            <a:off x="6483530" y="3400981"/>
            <a:ext cx="2693128" cy="991689"/>
          </a:xfrm>
          <a:prstGeom prst="rect">
            <a:avLst/>
          </a:prstGeom>
        </p:spPr>
        <p:txBody>
          <a:bodyPr anchor="b"/>
          <a:lstStyle>
            <a:lvl1pPr marL="0" indent="0" algn="l">
              <a:buNone/>
              <a:defRPr sz="5400" kern="0" cap="all" spc="400" baseline="0">
                <a:solidFill>
                  <a:schemeClr val="accent6"/>
                </a:solidFill>
                <a:latin typeface="+mj-lt"/>
              </a:defRPr>
            </a:lvl1pPr>
          </a:lstStyle>
          <a:p>
            <a:pPr lvl="0"/>
            <a:r>
              <a:rPr lang="en-US" dirty="0"/>
              <a:t>Add title</a:t>
            </a:r>
          </a:p>
        </p:txBody>
      </p:sp>
      <p:sp>
        <p:nvSpPr>
          <p:cNvPr id="36" name="Text Placeholder 14">
            <a:extLst>
              <a:ext uri="{FF2B5EF4-FFF2-40B4-BE49-F238E27FC236}">
                <a16:creationId xmlns:a16="http://schemas.microsoft.com/office/drawing/2014/main" id="{97EFBCD4-F812-493F-895A-3449020A0651}"/>
              </a:ext>
            </a:extLst>
          </p:cNvPr>
          <p:cNvSpPr>
            <a:spLocks noGrp="1"/>
          </p:cNvSpPr>
          <p:nvPr>
            <p:ph type="body" sz="quarter" idx="23" hasCustomPrompt="1"/>
          </p:nvPr>
        </p:nvSpPr>
        <p:spPr>
          <a:xfrm>
            <a:off x="6483528" y="4670980"/>
            <a:ext cx="2693129" cy="1151633"/>
          </a:xfrm>
          <a:prstGeom prst="rect">
            <a:avLst/>
          </a:prstGeom>
        </p:spPr>
        <p:txBody>
          <a:bodyPr anchor="t"/>
          <a:lstStyle>
            <a:lvl1pPr marL="0" indent="0" algn="l">
              <a:lnSpc>
                <a:spcPct val="150000"/>
              </a:lnSpc>
              <a:spcBef>
                <a:spcPts val="0"/>
              </a:spcBef>
              <a:buClr>
                <a:schemeClr val="accent6"/>
              </a:buClr>
              <a:buFont typeface="Courier New" panose="02070309020205020404" pitchFamily="49" charset="0"/>
              <a:buNone/>
              <a:defRPr sz="1400" cap="none" spc="0" baseline="0">
                <a:solidFill>
                  <a:schemeClr val="bg1"/>
                </a:solidFill>
                <a:latin typeface="+mn-lt"/>
              </a:defRPr>
            </a:lvl1pPr>
          </a:lstStyle>
          <a:p>
            <a:pPr lvl="0"/>
            <a:r>
              <a:rPr lang="en-US" dirty="0"/>
              <a:t>Add text here</a:t>
            </a:r>
          </a:p>
        </p:txBody>
      </p:sp>
      <p:sp>
        <p:nvSpPr>
          <p:cNvPr id="20" name="Footer Placeholder 15">
            <a:extLst>
              <a:ext uri="{FF2B5EF4-FFF2-40B4-BE49-F238E27FC236}">
                <a16:creationId xmlns:a16="http://schemas.microsoft.com/office/drawing/2014/main" id="{698D43C2-06AB-4549-BCD0-CBDCA0653292}"/>
              </a:ext>
            </a:extLst>
          </p:cNvPr>
          <p:cNvSpPr>
            <a:spLocks noGrp="1"/>
          </p:cNvSpPr>
          <p:nvPr>
            <p:ph type="ftr" sz="quarter" idx="3"/>
          </p:nvPr>
        </p:nvSpPr>
        <p:spPr>
          <a:xfrm rot="5400000">
            <a:off x="10541127" y="1408176"/>
            <a:ext cx="2770499" cy="365125"/>
          </a:xfrm>
          <a:prstGeom prst="rect">
            <a:avLst/>
          </a:prstGeom>
        </p:spPr>
        <p:txBody>
          <a:bodyPr anchor="ctr"/>
          <a:lstStyle>
            <a:lvl1pPr algn="r">
              <a:defRPr sz="900" cap="all" spc="400" baseline="0">
                <a:solidFill>
                  <a:schemeClr val="bg1"/>
                </a:solidFill>
                <a:effectLst>
                  <a:outerShdw blurRad="38100" dist="38100" dir="2700000" algn="tl">
                    <a:srgbClr val="000000">
                      <a:alpha val="43137"/>
                    </a:srgbClr>
                  </a:outerShdw>
                </a:effectLst>
                <a:latin typeface="+mj-lt"/>
              </a:defRPr>
            </a:lvl1pPr>
          </a:lstStyle>
          <a:p>
            <a:r>
              <a:rPr lang="en-US" dirty="0"/>
              <a:t>PRESENTATION TITLE</a:t>
            </a:r>
          </a:p>
        </p:txBody>
      </p:sp>
      <p:sp>
        <p:nvSpPr>
          <p:cNvPr id="21" name="Slide Number Placeholder 16">
            <a:extLst>
              <a:ext uri="{FF2B5EF4-FFF2-40B4-BE49-F238E27FC236}">
                <a16:creationId xmlns:a16="http://schemas.microsoft.com/office/drawing/2014/main" id="{7B2AB1D3-DFF0-43A8-BDE0-52FB314E03A1}"/>
              </a:ext>
            </a:extLst>
          </p:cNvPr>
          <p:cNvSpPr>
            <a:spLocks noGrp="1"/>
          </p:cNvSpPr>
          <p:nvPr>
            <p:ph type="sldNum" sz="quarter" idx="4"/>
          </p:nvPr>
        </p:nvSpPr>
        <p:spPr>
          <a:xfrm>
            <a:off x="11519019" y="3164804"/>
            <a:ext cx="545911" cy="580029"/>
          </a:xfrm>
          <a:prstGeom prst="rect">
            <a:avLst/>
          </a:prstGeom>
        </p:spPr>
        <p:txBody>
          <a:bodyPr anchor="ctr"/>
          <a:lstStyle>
            <a:lvl1pPr algn="r">
              <a:defRPr sz="1600">
                <a:solidFill>
                  <a:schemeClr val="accent6"/>
                </a:solidFill>
                <a:effectLst>
                  <a:outerShdw blurRad="38100" dist="38100" dir="2700000" algn="tl">
                    <a:srgbClr val="000000">
                      <a:alpha val="43137"/>
                    </a:srgbClr>
                  </a:outerShdw>
                </a:effectLst>
                <a:latin typeface="+mn-lt"/>
              </a:defRPr>
            </a:lvl1pPr>
          </a:lstStyle>
          <a:p>
            <a:pPr>
              <a:defRPr/>
            </a:pPr>
            <a:fld id="{8D1FC6F8-0BCD-47E9-9C64-690771D9C143}" type="slidenum">
              <a:rPr lang="en-US" smtClean="0"/>
              <a:pPr>
                <a:defRPr/>
              </a:pPr>
              <a:t>‹#›</a:t>
            </a:fld>
            <a:endParaRPr lang="en-US" dirty="0"/>
          </a:p>
        </p:txBody>
      </p:sp>
      <p:sp>
        <p:nvSpPr>
          <p:cNvPr id="22" name="Date Placeholder 14">
            <a:extLst>
              <a:ext uri="{FF2B5EF4-FFF2-40B4-BE49-F238E27FC236}">
                <a16:creationId xmlns:a16="http://schemas.microsoft.com/office/drawing/2014/main" id="{28A81ABF-135E-483F-9992-6F79C2F559E9}"/>
              </a:ext>
            </a:extLst>
          </p:cNvPr>
          <p:cNvSpPr>
            <a:spLocks noGrp="1"/>
          </p:cNvSpPr>
          <p:nvPr>
            <p:ph type="dt" sz="half" idx="2"/>
          </p:nvPr>
        </p:nvSpPr>
        <p:spPr>
          <a:xfrm rot="5400000">
            <a:off x="10595991" y="5074920"/>
            <a:ext cx="2647667" cy="365125"/>
          </a:xfrm>
          <a:prstGeom prst="rect">
            <a:avLst/>
          </a:prstGeom>
        </p:spPr>
        <p:txBody>
          <a:bodyPr anchor="ctr"/>
          <a:lstStyle>
            <a:lvl1pPr>
              <a:defRPr sz="900" spc="400" baseline="0">
                <a:solidFill>
                  <a:schemeClr val="bg1"/>
                </a:solidFill>
                <a:effectLst>
                  <a:outerShdw blurRad="38100" dist="38100" dir="2700000" algn="tl">
                    <a:srgbClr val="000000">
                      <a:alpha val="43137"/>
                    </a:srgbClr>
                  </a:outerShdw>
                </a:effectLst>
                <a:latin typeface="+mj-lt"/>
              </a:defRPr>
            </a:lvl1pPr>
          </a:lstStyle>
          <a:p>
            <a:pPr>
              <a:defRPr/>
            </a:pPr>
            <a:r>
              <a:rPr lang="en-US" cap="all"/>
              <a:t>May 21, 20xx</a:t>
            </a:r>
            <a:endParaRPr lang="en-US" cap="all" dirty="0"/>
          </a:p>
        </p:txBody>
      </p:sp>
    </p:spTree>
    <p:extLst>
      <p:ext uri="{BB962C8B-B14F-4D97-AF65-F5344CB8AC3E}">
        <p14:creationId xmlns:p14="http://schemas.microsoft.com/office/powerpoint/2010/main" val="3078761954"/>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7A6AA2"/>
            </a:gs>
            <a:gs pos="50000">
              <a:srgbClr val="2E064E"/>
            </a:gs>
            <a:gs pos="100000">
              <a:srgbClr val="10021A"/>
            </a:gs>
          </a:gsLst>
          <a:lin ang="5400000" scaled="0"/>
          <a:tileRect/>
        </a:gradFill>
        <a:effectLst/>
      </p:bgPr>
    </p:bg>
    <p:spTree>
      <p:nvGrpSpPr>
        <p:cNvPr id="1" name=""/>
        <p:cNvGrpSpPr/>
        <p:nvPr/>
      </p:nvGrpSpPr>
      <p:grpSpPr>
        <a:xfrm>
          <a:off x="0" y="0"/>
          <a:ext cx="0" cy="0"/>
          <a:chOff x="0" y="0"/>
          <a:chExt cx="0" cy="0"/>
        </a:xfrm>
      </p:grpSpPr>
      <p:sp>
        <p:nvSpPr>
          <p:cNvPr id="13" name="Footer Placeholder 15">
            <a:extLst>
              <a:ext uri="{FF2B5EF4-FFF2-40B4-BE49-F238E27FC236}">
                <a16:creationId xmlns:a16="http://schemas.microsoft.com/office/drawing/2014/main" id="{710F293A-37AC-4A72-A56D-2A65F8EA2CEE}"/>
              </a:ext>
            </a:extLst>
          </p:cNvPr>
          <p:cNvSpPr>
            <a:spLocks noGrp="1"/>
          </p:cNvSpPr>
          <p:nvPr>
            <p:ph type="ftr" sz="quarter" idx="3"/>
          </p:nvPr>
        </p:nvSpPr>
        <p:spPr>
          <a:xfrm rot="5400000">
            <a:off x="10541127" y="1408176"/>
            <a:ext cx="2770499" cy="365125"/>
          </a:xfrm>
          <a:prstGeom prst="rect">
            <a:avLst/>
          </a:prstGeom>
        </p:spPr>
        <p:txBody>
          <a:bodyPr anchor="ctr"/>
          <a:lstStyle>
            <a:lvl1pPr algn="r">
              <a:defRPr sz="900" cap="all" spc="400" baseline="0">
                <a:solidFill>
                  <a:schemeClr val="bg1"/>
                </a:solidFill>
                <a:latin typeface="+mj-lt"/>
              </a:defRPr>
            </a:lvl1pPr>
          </a:lstStyle>
          <a:p>
            <a:r>
              <a:rPr lang="en-US" dirty="0"/>
              <a:t>PRESENTATION TITLE</a:t>
            </a:r>
          </a:p>
        </p:txBody>
      </p:sp>
      <p:sp>
        <p:nvSpPr>
          <p:cNvPr id="14" name="Slide Number Placeholder 16">
            <a:extLst>
              <a:ext uri="{FF2B5EF4-FFF2-40B4-BE49-F238E27FC236}">
                <a16:creationId xmlns:a16="http://schemas.microsoft.com/office/drawing/2014/main" id="{EE0BB053-ED5B-47E1-ABB2-815094654C14}"/>
              </a:ext>
            </a:extLst>
          </p:cNvPr>
          <p:cNvSpPr>
            <a:spLocks noGrp="1"/>
          </p:cNvSpPr>
          <p:nvPr>
            <p:ph type="sldNum" sz="quarter" idx="4"/>
          </p:nvPr>
        </p:nvSpPr>
        <p:spPr>
          <a:xfrm>
            <a:off x="11519019" y="3164804"/>
            <a:ext cx="545911" cy="580029"/>
          </a:xfrm>
          <a:prstGeom prst="rect">
            <a:avLst/>
          </a:prstGeom>
        </p:spPr>
        <p:txBody>
          <a:bodyPr anchor="ctr"/>
          <a:lstStyle>
            <a:lvl1pPr algn="r">
              <a:defRPr sz="1600">
                <a:solidFill>
                  <a:schemeClr val="accent6"/>
                </a:solidFill>
                <a:latin typeface="+mn-lt"/>
              </a:defRPr>
            </a:lvl1pPr>
          </a:lstStyle>
          <a:p>
            <a:pPr>
              <a:defRPr/>
            </a:pPr>
            <a:fld id="{8D1FC6F8-0BCD-47E9-9C64-690771D9C143}" type="slidenum">
              <a:rPr lang="en-US" smtClean="0"/>
              <a:pPr>
                <a:defRPr/>
              </a:pPr>
              <a:t>‹#›</a:t>
            </a:fld>
            <a:endParaRPr lang="en-US" dirty="0"/>
          </a:p>
        </p:txBody>
      </p:sp>
      <p:sp>
        <p:nvSpPr>
          <p:cNvPr id="15" name="Date Placeholder 14">
            <a:extLst>
              <a:ext uri="{FF2B5EF4-FFF2-40B4-BE49-F238E27FC236}">
                <a16:creationId xmlns:a16="http://schemas.microsoft.com/office/drawing/2014/main" id="{790B7F12-A295-4495-AE4A-7640863C8828}"/>
              </a:ext>
            </a:extLst>
          </p:cNvPr>
          <p:cNvSpPr>
            <a:spLocks noGrp="1"/>
          </p:cNvSpPr>
          <p:nvPr>
            <p:ph type="dt" sz="half" idx="2"/>
          </p:nvPr>
        </p:nvSpPr>
        <p:spPr>
          <a:xfrm rot="5400000">
            <a:off x="10595991" y="5074920"/>
            <a:ext cx="2647667" cy="365125"/>
          </a:xfrm>
          <a:prstGeom prst="rect">
            <a:avLst/>
          </a:prstGeom>
        </p:spPr>
        <p:txBody>
          <a:bodyPr anchor="ctr"/>
          <a:lstStyle>
            <a:lvl1pPr>
              <a:defRPr sz="900" spc="400" baseline="0">
                <a:solidFill>
                  <a:schemeClr val="bg1"/>
                </a:solidFill>
                <a:latin typeface="+mj-lt"/>
              </a:defRPr>
            </a:lvl1pPr>
          </a:lstStyle>
          <a:p>
            <a:pPr>
              <a:defRPr/>
            </a:pPr>
            <a:r>
              <a:rPr lang="en-US" cap="all"/>
              <a:t>May 21, 20xx</a:t>
            </a:r>
            <a:endParaRPr lang="en-US" cap="all" dirty="0"/>
          </a:p>
        </p:txBody>
      </p:sp>
    </p:spTree>
    <p:extLst>
      <p:ext uri="{BB962C8B-B14F-4D97-AF65-F5344CB8AC3E}">
        <p14:creationId xmlns:p14="http://schemas.microsoft.com/office/powerpoint/2010/main" val="13223571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3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2000" cy="6858000"/>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TextBox 2"/>
          <p:cNvSpPr txBox="1"/>
          <p:nvPr/>
        </p:nvSpPr>
        <p:spPr>
          <a:xfrm>
            <a:off x="1219200" y="342900"/>
            <a:ext cx="9753600" cy="3429000"/>
          </a:xfrm>
          <a:prstGeom prst="rect">
            <a:avLst/>
          </a:prstGeom>
          <a:noFill/>
        </p:spPr>
        <p:txBody>
          <a:bodyPr wrap="square">
            <a:spAutoFit/>
          </a:bodyPr>
          <a:lstStyle/>
          <a:p>
            <a:pPr algn="ctr">
              <a:defRPr sz="3000" b="1" i="0" u="none">
                <a:solidFill>
                  <a:srgbClr val="000000"/>
                </a:solidFill>
              </a:defRPr>
            </a:pPr>
            <a:r>
              <a:t>Blacktown Chinese Christian Church</a:t>
            </a:r>
          </a:p>
        </p:txBody>
      </p:sp>
      <p:sp>
        <p:nvSpPr>
          <p:cNvPr id="4" name="TextBox 3"/>
          <p:cNvSpPr txBox="1"/>
          <p:nvPr/>
        </p:nvSpPr>
        <p:spPr>
          <a:xfrm>
            <a:off x="1219200" y="1028700"/>
            <a:ext cx="9753600" cy="3429000"/>
          </a:xfrm>
          <a:prstGeom prst="rect">
            <a:avLst/>
          </a:prstGeom>
          <a:noFill/>
        </p:spPr>
        <p:txBody>
          <a:bodyPr wrap="square">
            <a:spAutoFit/>
          </a:bodyPr>
          <a:lstStyle/>
          <a:p>
            <a:pPr algn="ctr">
              <a:defRPr sz="2300" b="1" i="0" u="none">
                <a:solidFill>
                  <a:srgbClr val="000000"/>
                </a:solidFill>
              </a:defRPr>
            </a:pPr>
            <a:r>
              <a:t>Welcome to Our English Service</a:t>
            </a:r>
            <a:br/>
            <a:r>
              <a:t>01.03.2026</a:t>
            </a:r>
          </a:p>
        </p:txBody>
      </p:sp>
      <p:sp>
        <p:nvSpPr>
          <p:cNvPr id="5" name="TextBox 4"/>
          <p:cNvSpPr txBox="1"/>
          <p:nvPr/>
        </p:nvSpPr>
        <p:spPr>
          <a:xfrm>
            <a:off x="1219200" y="2400300"/>
            <a:ext cx="9753600" cy="3429000"/>
          </a:xfrm>
          <a:prstGeom prst="rect">
            <a:avLst/>
          </a:prstGeom>
          <a:noFill/>
        </p:spPr>
        <p:txBody>
          <a:bodyPr wrap="square">
            <a:spAutoFit/>
          </a:bodyPr>
          <a:lstStyle/>
          <a:p>
            <a:pPr algn="ctr">
              <a:defRPr sz="2000" b="1" i="0" u="sng">
                <a:solidFill>
                  <a:srgbClr val="7030A0"/>
                </a:solidFill>
              </a:defRPr>
            </a:pPr>
            <a:r>
              <a:t>English Service 9:45 – 11:00 am</a:t>
            </a:r>
          </a:p>
        </p:txBody>
      </p:sp>
      <p:sp>
        <p:nvSpPr>
          <p:cNvPr id="6" name="TextBox 5"/>
          <p:cNvSpPr txBox="1"/>
          <p:nvPr/>
        </p:nvSpPr>
        <p:spPr>
          <a:xfrm>
            <a:off x="1219200" y="2743200"/>
            <a:ext cx="9753600" cy="3429000"/>
          </a:xfrm>
          <a:prstGeom prst="rect">
            <a:avLst/>
          </a:prstGeom>
          <a:noFill/>
        </p:spPr>
        <p:txBody>
          <a:bodyPr wrap="square">
            <a:spAutoFit/>
          </a:bodyPr>
          <a:lstStyle/>
          <a:p>
            <a:pPr algn="l">
              <a:defRPr sz="2000" b="1" i="0" u="none">
                <a:solidFill>
                  <a:srgbClr val="000000"/>
                </a:solidFill>
              </a:defRPr>
            </a:pPr>
            <a:r>
              <a:t>Worship Songs:</a:t>
            </a:r>
            <a:br/>
            <a:r>
              <a:t>Passage:</a:t>
            </a:r>
            <a:br/>
            <a:r>
              <a:t>Speaker:</a:t>
            </a:r>
            <a:br/>
            <a:r>
              <a:t>Topic:</a:t>
            </a:r>
            <a:br/>
            <a:r>
              <a:t>Response Song:</a:t>
            </a:r>
            <a:br/>
            <a:r>
              <a:t>Announcements and Closing Prayer</a:t>
            </a:r>
            <a:br/>
            <a:r>
              <a:t>Benediction</a:t>
            </a:r>
          </a:p>
        </p:txBody>
      </p:sp>
      <p:sp>
        <p:nvSpPr>
          <p:cNvPr id="7" name="TextBox 6"/>
          <p:cNvSpPr txBox="1"/>
          <p:nvPr/>
        </p:nvSpPr>
        <p:spPr>
          <a:xfrm>
            <a:off x="1219200" y="2743200"/>
            <a:ext cx="9753600" cy="3429000"/>
          </a:xfrm>
          <a:prstGeom prst="rect">
            <a:avLst/>
          </a:prstGeom>
          <a:noFill/>
        </p:spPr>
        <p:txBody>
          <a:bodyPr wrap="square">
            <a:spAutoFit/>
          </a:bodyPr>
          <a:lstStyle/>
          <a:p>
            <a:pPr algn="ctr">
              <a:defRPr sz="2000" b="0" i="0" u="none">
                <a:solidFill>
                  <a:srgbClr val="000000"/>
                </a:solidFill>
              </a:defRPr>
            </a:pPr>
            <a:r>
              <a:t>nan</a:t>
            </a:r>
            <a:br/>
            <a:r>
              <a:t>Gal 2:11-14</a:t>
            </a:r>
            <a:br/>
            <a:r>
              <a:t>Jose Peter</a:t>
            </a:r>
            <a:br/>
            <a:r>
              <a:t>Paul's Critique of Hypocrisy</a:t>
            </a:r>
            <a:br/>
            <a:br/>
            <a:br/>
          </a:p>
        </p:txBody>
      </p:sp>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219200" y="1371600"/>
            <a:ext cx="9753600" cy="3429000"/>
          </a:xfrm>
          <a:prstGeom prst="rect">
            <a:avLst/>
          </a:prstGeom>
          <a:noFill/>
        </p:spPr>
        <p:txBody>
          <a:bodyPr wrap="square">
            <a:spAutoFit/>
          </a:bodyPr>
          <a:lstStyle/>
          <a:p>
            <a:pPr algn="ctr">
              <a:defRPr sz="5000" b="0" i="0" u="none"/>
            </a:pPr>
            <a:r>
              <a:t>Mingle time!</a:t>
            </a:r>
          </a:p>
        </p:txBody>
      </p:sp>
      <p:sp>
        <p:nvSpPr>
          <p:cNvPr id="3" name="TextBox 2"/>
          <p:cNvSpPr txBox="1"/>
          <p:nvPr/>
        </p:nvSpPr>
        <p:spPr>
          <a:xfrm>
            <a:off x="1219200" y="4114800"/>
            <a:ext cx="9753600" cy="3429000"/>
          </a:xfrm>
          <a:prstGeom prst="rect">
            <a:avLst/>
          </a:prstGeom>
          <a:noFill/>
        </p:spPr>
        <p:txBody>
          <a:bodyPr wrap="square">
            <a:spAutoFit/>
          </a:bodyPr>
          <a:lstStyle/>
          <a:p>
            <a:pPr algn="ctr">
              <a:defRPr sz="800" b="0" i="0" u="none"/>
            </a:pP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219200" y="1371600"/>
            <a:ext cx="9753600" cy="3429000"/>
          </a:xfrm>
          <a:prstGeom prst="rect">
            <a:avLst/>
          </a:prstGeom>
          <a:noFill/>
        </p:spPr>
        <p:txBody>
          <a:bodyPr wrap="square">
            <a:spAutoFit/>
          </a:bodyPr>
          <a:lstStyle/>
          <a:p>
            <a:pPr algn="ctr">
              <a:defRPr sz="5000" b="0" i="0" u="none"/>
            </a:pPr>
            <a:r>
              <a:t>BCCC english service</a:t>
            </a:r>
          </a:p>
        </p:txBody>
      </p:sp>
      <p:sp>
        <p:nvSpPr>
          <p:cNvPr id="3" name="TextBox 2"/>
          <p:cNvSpPr txBox="1"/>
          <p:nvPr/>
        </p:nvSpPr>
        <p:spPr>
          <a:xfrm>
            <a:off x="1219200" y="4114800"/>
            <a:ext cx="9753600" cy="3429000"/>
          </a:xfrm>
          <a:prstGeom prst="rect">
            <a:avLst/>
          </a:prstGeom>
          <a:noFill/>
        </p:spPr>
        <p:txBody>
          <a:bodyPr wrap="square">
            <a:spAutoFit/>
          </a:bodyPr>
          <a:lstStyle/>
          <a:p>
            <a:pPr algn="ctr">
              <a:defRPr sz="800" b="0" i="0" u="none"/>
            </a:pPr>
          </a:p>
        </p:txBody>
      </p:sp>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609600" y="685800"/>
            <a:ext cx="4876800" cy="5486400"/>
          </a:xfrm>
          <a:prstGeom prst="rect">
            <a:avLst/>
          </a:prstGeom>
          <a:noFill/>
        </p:spPr>
        <p:txBody>
          <a:bodyPr wrap="square">
            <a:spAutoFit/>
          </a:bodyPr>
          <a:lstStyle/>
          <a:p>
            <a:pPr>
              <a:defRPr sz="4000"/>
            </a:pPr>
            <a:r>
              <a:t>Holy Communion</a:t>
            </a:r>
          </a:p>
        </p:txBody>
      </p:sp>
      <p:pic>
        <p:nvPicPr>
          <p:cNvPr id="3" name="Picture 2" descr="Communion.png"/>
          <p:cNvPicPr>
            <a:picLocks noChangeAspect="1"/>
          </p:cNvPicPr>
          <p:nvPr/>
        </p:nvPicPr>
        <p:blipFill>
          <a:blip r:embed="rId2"/>
          <a:stretch>
            <a:fillRect/>
          </a:stretch>
        </p:blipFill>
        <p:spPr>
          <a:xfrm>
            <a:off x="6019800" y="685800"/>
            <a:ext cx="5486400" cy="5486400"/>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609600" y="685800"/>
            <a:ext cx="4876800" cy="5486400"/>
          </a:xfrm>
          <a:prstGeom prst="rect">
            <a:avLst/>
          </a:prstGeom>
          <a:noFill/>
        </p:spPr>
        <p:txBody>
          <a:bodyPr wrap="square">
            <a:spAutoFit/>
          </a:bodyPr>
          <a:lstStyle/>
          <a:p>
            <a:pPr>
              <a:defRPr sz="4000"/>
            </a:pPr>
            <a:r>
              <a:t>Bible reading</a:t>
            </a:r>
          </a:p>
        </p:txBody>
      </p:sp>
      <p:pic>
        <p:nvPicPr>
          <p:cNvPr id="3" name="Picture 2" descr="Bible.png"/>
          <p:cNvPicPr>
            <a:picLocks noChangeAspect="1"/>
          </p:cNvPicPr>
          <p:nvPr/>
        </p:nvPicPr>
        <p:blipFill>
          <a:blip r:embed="rId2"/>
          <a:stretch>
            <a:fillRect/>
          </a:stretch>
        </p:blipFill>
        <p:spPr>
          <a:xfrm>
            <a:off x="6019800" y="685800"/>
            <a:ext cx="5486400" cy="54864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609600" y="274320"/>
            <a:ext cx="10972800" cy="1028700"/>
          </a:xfrm>
          <a:prstGeom prst="rect">
            <a:avLst/>
          </a:prstGeom>
          <a:noFill/>
        </p:spPr>
        <p:txBody>
          <a:bodyPr wrap="square">
            <a:spAutoFit/>
          </a:bodyPr>
          <a:lstStyle/>
          <a:p>
            <a:pPr algn="ctr">
              <a:defRPr sz="5000" b="1"/>
            </a:pPr>
            <a:r>
              <a:t>Gal 2:11-14</a:t>
            </a:r>
          </a:p>
        </p:txBody>
      </p:sp>
      <p:sp>
        <p:nvSpPr>
          <p:cNvPr id="3" name="TextBox 2"/>
          <p:cNvSpPr txBox="1"/>
          <p:nvPr/>
        </p:nvSpPr>
        <p:spPr>
          <a:xfrm>
            <a:off x="609600" y="1303020"/>
            <a:ext cx="10972800" cy="5486400"/>
          </a:xfrm>
          <a:prstGeom prst="rect">
            <a:avLst/>
          </a:prstGeom>
          <a:noFill/>
        </p:spPr>
        <p:txBody>
          <a:bodyPr wrap="square">
            <a:spAutoFit/>
          </a:bodyPr>
          <a:lstStyle/>
          <a:p>
            <a:pPr algn="ctr">
              <a:defRPr sz="3200" b="0"/>
            </a:pPr>
            <a:r>
              <a:t>¹¹ When Cephas came to Antioch, I opposed him to his face, because he stood condemned. ¹² For before certain men came from James, he used to eat with the Gentiles. But when they arrived, he began to draw back and separate himself from the Gentiles because he was afraid of those who belonged to the circumcision group. </a:t>
            </a:r>
          </a:p>
        </p:txBody>
      </p:sp>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609600" y="274320"/>
            <a:ext cx="10972800" cy="1028700"/>
          </a:xfrm>
          <a:prstGeom prst="rect">
            <a:avLst/>
          </a:prstGeom>
          <a:noFill/>
        </p:spPr>
        <p:txBody>
          <a:bodyPr wrap="square">
            <a:spAutoFit/>
          </a:bodyPr>
          <a:lstStyle/>
          <a:p>
            <a:pPr algn="ctr">
              <a:defRPr sz="5000" b="1"/>
            </a:pPr>
            <a:r>
              <a:t>Gal 2:11-14</a:t>
            </a:r>
          </a:p>
        </p:txBody>
      </p:sp>
      <p:sp>
        <p:nvSpPr>
          <p:cNvPr id="3" name="TextBox 2"/>
          <p:cNvSpPr txBox="1"/>
          <p:nvPr/>
        </p:nvSpPr>
        <p:spPr>
          <a:xfrm>
            <a:off x="609600" y="1303020"/>
            <a:ext cx="10972800" cy="5486400"/>
          </a:xfrm>
          <a:prstGeom prst="rect">
            <a:avLst/>
          </a:prstGeom>
          <a:noFill/>
        </p:spPr>
        <p:txBody>
          <a:bodyPr wrap="square">
            <a:spAutoFit/>
          </a:bodyPr>
          <a:lstStyle/>
          <a:p>
            <a:pPr algn="ctr">
              <a:defRPr sz="3200" b="0"/>
            </a:pPr>
            <a:r>
              <a:t>¹³ The other Jews joined him in his hypocrisy, so that by their hypocrisy even Barnabas was led astray. </a:t>
            </a:r>
          </a:p>
          <a:p>
            <a:pPr algn="ctr">
              <a:defRPr sz="3200" b="0"/>
            </a:pPr>
            <a:r>
              <a:t>¹⁴ When I saw that they were not acting in line with the truth of the gospel, I said to Cephas in front of them all, “You are a Jew, yet you live like a Gentile and not like a Jew. How is it, then, that you force Gentiles to follow Jewish customs?</a:t>
            </a:r>
          </a:p>
        </p:txBody>
      </p:sp>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219200" y="1371600"/>
            <a:ext cx="9753600" cy="3429000"/>
          </a:xfrm>
          <a:prstGeom prst="rect">
            <a:avLst/>
          </a:prstGeom>
          <a:noFill/>
        </p:spPr>
        <p:txBody>
          <a:bodyPr wrap="square">
            <a:spAutoFit/>
          </a:bodyPr>
          <a:lstStyle/>
          <a:p>
            <a:pPr algn="ctr">
              <a:defRPr sz="5000" b="0" i="0" u="none"/>
            </a:pPr>
            <a:r>
              <a:t>Announcements</a:t>
            </a:r>
          </a:p>
        </p:txBody>
      </p:sp>
      <p:sp>
        <p:nvSpPr>
          <p:cNvPr id="3" name="TextBox 2"/>
          <p:cNvSpPr txBox="1"/>
          <p:nvPr/>
        </p:nvSpPr>
        <p:spPr>
          <a:xfrm>
            <a:off x="1219200" y="4114800"/>
            <a:ext cx="9753600" cy="3429000"/>
          </a:xfrm>
          <a:prstGeom prst="rect">
            <a:avLst/>
          </a:prstGeom>
          <a:noFill/>
        </p:spPr>
        <p:txBody>
          <a:bodyPr wrap="square">
            <a:spAutoFit/>
          </a:bodyPr>
          <a:lstStyle/>
          <a:p>
            <a:pPr algn="ctr">
              <a:defRPr sz="800" b="0" i="0" u="none"/>
            </a:pPr>
          </a:p>
        </p:txBody>
      </p:sp>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2514600"/>
            <a:ext cx="3657600" cy="914400"/>
          </a:xfrm>
          <a:prstGeom prst="rect">
            <a:avLst/>
          </a:prstGeom>
          <a:noFill/>
        </p:spPr>
        <p:txBody>
          <a:bodyPr wrap="square" lIns="0">
            <a:spAutoFit/>
          </a:bodyPr>
          <a:lstStyle/>
          <a:p/>
          <a:p>
            <a:pPr>
              <a:defRPr sz="5000"/>
            </a:pPr>
            <a:r>
              <a:t>Offering</a:t>
            </a:r>
          </a:p>
        </p:txBody>
      </p:sp>
      <p:sp>
        <p:nvSpPr>
          <p:cNvPr id="3" name="Rounded Rectangle 2"/>
          <p:cNvSpPr/>
          <p:nvPr/>
        </p:nvSpPr>
        <p:spPr>
          <a:xfrm>
            <a:off x="4038600" y="228600"/>
            <a:ext cx="7924800" cy="1143000"/>
          </a:xfrm>
          <a:prstGeom prst="roundRect">
            <a:avLst/>
          </a:prstGeom>
          <a:solidFill>
            <a:schemeClr val="bg2">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170714" y="228600"/>
            <a:ext cx="6339840" cy="1143000"/>
          </a:xfrm>
          <a:prstGeom prst="rect">
            <a:avLst/>
          </a:prstGeom>
          <a:noFill/>
        </p:spPr>
        <p:txBody>
          <a:bodyPr wrap="square">
            <a:spAutoFit/>
          </a:bodyPr>
          <a:lstStyle/>
          <a:p/>
          <a:p>
            <a:pPr>
              <a:defRPr sz="2300">
                <a:latin typeface="Gill Sans MT"/>
              </a:defRPr>
            </a:pPr>
            <a:r>
              <a:t>Account name: Blacktown Chinese Christian Church</a:t>
            </a:r>
          </a:p>
        </p:txBody>
      </p:sp>
      <p:pic>
        <p:nvPicPr>
          <p:cNvPr id="5" name="Picture 4" descr="church.png"/>
          <p:cNvPicPr>
            <a:picLocks noChangeAspect="1"/>
          </p:cNvPicPr>
          <p:nvPr/>
        </p:nvPicPr>
        <p:blipFill>
          <a:blip r:embed="rId2"/>
          <a:stretch>
            <a:fillRect/>
          </a:stretch>
        </p:blipFill>
        <p:spPr>
          <a:xfrm>
            <a:off x="4152900" y="342900"/>
            <a:ext cx="914400" cy="914400"/>
          </a:xfrm>
          <a:prstGeom prst="rect">
            <a:avLst/>
          </a:prstGeom>
        </p:spPr>
      </p:pic>
      <p:sp>
        <p:nvSpPr>
          <p:cNvPr id="6" name="Rounded Rectangle 5"/>
          <p:cNvSpPr/>
          <p:nvPr/>
        </p:nvSpPr>
        <p:spPr>
          <a:xfrm>
            <a:off x="4038600" y="1543050"/>
            <a:ext cx="7924800" cy="1143000"/>
          </a:xfrm>
          <a:prstGeom prst="roundRect">
            <a:avLst/>
          </a:prstGeom>
          <a:solidFill>
            <a:schemeClr val="bg2">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TextBox 6"/>
          <p:cNvSpPr txBox="1"/>
          <p:nvPr/>
        </p:nvSpPr>
        <p:spPr>
          <a:xfrm>
            <a:off x="5170714" y="1543050"/>
            <a:ext cx="6339840" cy="1143000"/>
          </a:xfrm>
          <a:prstGeom prst="rect">
            <a:avLst/>
          </a:prstGeom>
          <a:noFill/>
        </p:spPr>
        <p:txBody>
          <a:bodyPr wrap="square">
            <a:spAutoFit/>
          </a:bodyPr>
          <a:lstStyle/>
          <a:p/>
          <a:p>
            <a:pPr>
              <a:defRPr sz="2300">
                <a:latin typeface="Gill Sans MT"/>
              </a:defRPr>
            </a:pPr>
            <a:r>
              <a:t>Account number: 4216 50263</a:t>
            </a:r>
          </a:p>
        </p:txBody>
      </p:sp>
      <p:pic>
        <p:nvPicPr>
          <p:cNvPr id="8" name="Picture 7" descr="account_number.png"/>
          <p:cNvPicPr>
            <a:picLocks noChangeAspect="1"/>
          </p:cNvPicPr>
          <p:nvPr/>
        </p:nvPicPr>
        <p:blipFill>
          <a:blip r:embed="rId3"/>
          <a:stretch>
            <a:fillRect/>
          </a:stretch>
        </p:blipFill>
        <p:spPr>
          <a:xfrm>
            <a:off x="4152900" y="1657350"/>
            <a:ext cx="914400" cy="914400"/>
          </a:xfrm>
          <a:prstGeom prst="rect">
            <a:avLst/>
          </a:prstGeom>
        </p:spPr>
      </p:pic>
      <p:sp>
        <p:nvSpPr>
          <p:cNvPr id="9" name="Rounded Rectangle 8"/>
          <p:cNvSpPr/>
          <p:nvPr/>
        </p:nvSpPr>
        <p:spPr>
          <a:xfrm>
            <a:off x="4038600" y="2857500"/>
            <a:ext cx="7924800" cy="1143000"/>
          </a:xfrm>
          <a:prstGeom prst="roundRect">
            <a:avLst/>
          </a:prstGeom>
          <a:solidFill>
            <a:schemeClr val="bg2">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0" name="TextBox 9"/>
          <p:cNvSpPr txBox="1"/>
          <p:nvPr/>
        </p:nvSpPr>
        <p:spPr>
          <a:xfrm>
            <a:off x="5170714" y="2857500"/>
            <a:ext cx="6339840" cy="1143000"/>
          </a:xfrm>
          <a:prstGeom prst="rect">
            <a:avLst/>
          </a:prstGeom>
          <a:noFill/>
        </p:spPr>
        <p:txBody>
          <a:bodyPr wrap="square">
            <a:spAutoFit/>
          </a:bodyPr>
          <a:lstStyle/>
          <a:p/>
          <a:p>
            <a:pPr>
              <a:defRPr sz="2300">
                <a:latin typeface="Gill Sans MT"/>
              </a:defRPr>
            </a:pPr>
            <a:r>
              <a:t>BSB: 112 - 879</a:t>
            </a:r>
          </a:p>
        </p:txBody>
      </p:sp>
      <p:pic>
        <p:nvPicPr>
          <p:cNvPr id="11" name="Picture 10" descr="bsb.png"/>
          <p:cNvPicPr>
            <a:picLocks noChangeAspect="1"/>
          </p:cNvPicPr>
          <p:nvPr/>
        </p:nvPicPr>
        <p:blipFill>
          <a:blip r:embed="rId4"/>
          <a:stretch>
            <a:fillRect/>
          </a:stretch>
        </p:blipFill>
        <p:spPr>
          <a:xfrm>
            <a:off x="4152900" y="2971800"/>
            <a:ext cx="914400" cy="914400"/>
          </a:xfrm>
          <a:prstGeom prst="rect">
            <a:avLst/>
          </a:prstGeom>
        </p:spPr>
      </p:pic>
      <p:sp>
        <p:nvSpPr>
          <p:cNvPr id="12" name="Rounded Rectangle 11"/>
          <p:cNvSpPr/>
          <p:nvPr/>
        </p:nvSpPr>
        <p:spPr>
          <a:xfrm>
            <a:off x="4038600" y="4171950"/>
            <a:ext cx="7924800" cy="1143000"/>
          </a:xfrm>
          <a:prstGeom prst="roundRect">
            <a:avLst/>
          </a:prstGeom>
          <a:solidFill>
            <a:schemeClr val="bg2">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3" name="TextBox 12"/>
          <p:cNvSpPr txBox="1"/>
          <p:nvPr/>
        </p:nvSpPr>
        <p:spPr>
          <a:xfrm>
            <a:off x="5170714" y="4171950"/>
            <a:ext cx="6339840" cy="1143000"/>
          </a:xfrm>
          <a:prstGeom prst="rect">
            <a:avLst/>
          </a:prstGeom>
          <a:noFill/>
        </p:spPr>
        <p:txBody>
          <a:bodyPr wrap="square">
            <a:spAutoFit/>
          </a:bodyPr>
          <a:lstStyle/>
          <a:p/>
          <a:p>
            <a:pPr>
              <a:defRPr sz="2300">
                <a:latin typeface="Gill Sans MT"/>
              </a:defRPr>
            </a:pPr>
            <a:r>
              <a:t>Please put in "offering" as the reference</a:t>
            </a:r>
          </a:p>
        </p:txBody>
      </p:sp>
      <p:pic>
        <p:nvPicPr>
          <p:cNvPr id="14" name="Picture 13" descr="hands.png"/>
          <p:cNvPicPr>
            <a:picLocks noChangeAspect="1"/>
          </p:cNvPicPr>
          <p:nvPr/>
        </p:nvPicPr>
        <p:blipFill>
          <a:blip r:embed="rId5"/>
          <a:stretch>
            <a:fillRect/>
          </a:stretch>
        </p:blipFill>
        <p:spPr>
          <a:xfrm>
            <a:off x="4152900" y="4286250"/>
            <a:ext cx="914400" cy="914400"/>
          </a:xfrm>
          <a:prstGeom prst="rect">
            <a:avLst/>
          </a:prstGeom>
        </p:spPr>
      </p:pic>
      <p:sp>
        <p:nvSpPr>
          <p:cNvPr id="15" name="Rounded Rectangle 14"/>
          <p:cNvSpPr/>
          <p:nvPr/>
        </p:nvSpPr>
        <p:spPr>
          <a:xfrm>
            <a:off x="4038600" y="5486400"/>
            <a:ext cx="7924800" cy="1143000"/>
          </a:xfrm>
          <a:prstGeom prst="roundRect">
            <a:avLst/>
          </a:prstGeom>
          <a:solidFill>
            <a:schemeClr val="bg2">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6" name="TextBox 15"/>
          <p:cNvSpPr txBox="1"/>
          <p:nvPr/>
        </p:nvSpPr>
        <p:spPr>
          <a:xfrm>
            <a:off x="5170714" y="5486400"/>
            <a:ext cx="6339840" cy="1143000"/>
          </a:xfrm>
          <a:prstGeom prst="rect">
            <a:avLst/>
          </a:prstGeom>
          <a:noFill/>
        </p:spPr>
        <p:txBody>
          <a:bodyPr wrap="square">
            <a:spAutoFit/>
          </a:bodyPr>
          <a:lstStyle/>
          <a:p/>
          <a:p>
            <a:pPr>
              <a:defRPr sz="2300">
                <a:latin typeface="Gill Sans MT"/>
              </a:defRPr>
            </a:pPr>
            <a:r>
              <a:t>The offering box is available at the back of the hall</a:t>
            </a:r>
          </a:p>
        </p:txBody>
      </p:sp>
      <p:pic>
        <p:nvPicPr>
          <p:cNvPr id="17" name="Picture 16" descr="box.png"/>
          <p:cNvPicPr>
            <a:picLocks noChangeAspect="1"/>
          </p:cNvPicPr>
          <p:nvPr/>
        </p:nvPicPr>
        <p:blipFill>
          <a:blip r:embed="rId6"/>
          <a:stretch>
            <a:fillRect/>
          </a:stretch>
        </p:blipFill>
        <p:spPr>
          <a:xfrm>
            <a:off x="4152900" y="5600700"/>
            <a:ext cx="914400" cy="914400"/>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219200" y="1371600"/>
            <a:ext cx="9753600" cy="3429000"/>
          </a:xfrm>
          <a:prstGeom prst="rect">
            <a:avLst/>
          </a:prstGeom>
          <a:noFill/>
        </p:spPr>
        <p:txBody>
          <a:bodyPr wrap="square">
            <a:spAutoFit/>
          </a:bodyPr>
          <a:lstStyle/>
          <a:p>
            <a:pPr algn="ctr">
              <a:defRPr sz="5000" b="0" i="0" u="none"/>
            </a:pPr>
            <a:r>
              <a:t>Prayer points</a:t>
            </a:r>
          </a:p>
        </p:txBody>
      </p:sp>
      <p:sp>
        <p:nvSpPr>
          <p:cNvPr id="3" name="TextBox 2"/>
          <p:cNvSpPr txBox="1"/>
          <p:nvPr/>
        </p:nvSpPr>
        <p:spPr>
          <a:xfrm>
            <a:off x="1219200" y="4114800"/>
            <a:ext cx="9753600" cy="3429000"/>
          </a:xfrm>
          <a:prstGeom prst="rect">
            <a:avLst/>
          </a:prstGeom>
          <a:noFill/>
        </p:spPr>
        <p:txBody>
          <a:bodyPr wrap="square">
            <a:spAutoFit/>
          </a:bodyPr>
          <a:lstStyle/>
          <a:p>
            <a:pPr algn="ctr">
              <a:defRPr sz="800" b="0" i="0" u="none"/>
            </a:pPr>
          </a:p>
        </p:txBody>
      </p:sp>
    </p:spTree>
  </p:cSld>
  <p:clrMapOvr>
    <a:masterClrMapping/>
  </p:clrMapOvr>
</p:sld>
</file>

<file path=ppt/theme/theme1.xml><?xml version="1.0" encoding="utf-8"?>
<a:theme xmlns:a="http://schemas.openxmlformats.org/drawingml/2006/main" name="Office Theme">
  <a:themeElements>
    <a:clrScheme name="Custom 18">
      <a:dk1>
        <a:sysClr val="windowText" lastClr="000000"/>
      </a:dk1>
      <a:lt1>
        <a:sysClr val="window" lastClr="FFFFFF"/>
      </a:lt1>
      <a:dk2>
        <a:srgbClr val="140A59"/>
      </a:dk2>
      <a:lt2>
        <a:srgbClr val="E7E6E6"/>
      </a:lt2>
      <a:accent1>
        <a:srgbClr val="2B0348"/>
      </a:accent1>
      <a:accent2>
        <a:srgbClr val="763788"/>
      </a:accent2>
      <a:accent3>
        <a:srgbClr val="EF050C"/>
      </a:accent3>
      <a:accent4>
        <a:srgbClr val="B01E4C"/>
      </a:accent4>
      <a:accent5>
        <a:srgbClr val="0565FA"/>
      </a:accent5>
      <a:accent6>
        <a:srgbClr val="0BE1FF"/>
      </a:accent6>
      <a:hlink>
        <a:srgbClr val="0563C1"/>
      </a:hlink>
      <a:folHlink>
        <a:srgbClr val="954F72"/>
      </a:folHlink>
    </a:clrScheme>
    <a:fontScheme name="Custom 15">
      <a:majorFont>
        <a:latin typeface="Century Gothic Bold"/>
        <a:ea typeface=""/>
        <a:cs typeface=""/>
      </a:majorFont>
      <a:minorFont>
        <a:latin typeface="Daytona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C3B034D-ACEF-4C52-A048-622E130B9A24}">
  <ds:schemaRefs>
    <ds:schemaRef ds:uri="http://schemas.microsoft.com/sharepoint/v3/contenttype/forms"/>
  </ds:schemaRefs>
</ds:datastoreItem>
</file>

<file path=customXml/itemProps2.xml><?xml version="1.0" encoding="utf-8"?>
<ds:datastoreItem xmlns:ds="http://schemas.openxmlformats.org/officeDocument/2006/customXml" ds:itemID="{08D07AFA-56ED-494E-AC96-7D874BD7F8DE}">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B3089DF1-5746-46EC-AE4D-E0FEEFA364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TM56488565</Template>
  <TotalTime>0</TotalTime>
  <Words>0</Words>
  <Application>Microsoft Macintosh PowerPoint</Application>
  <PresentationFormat>Widescreen</PresentationFormat>
  <Paragraphs>0</Paragraphs>
  <Slides>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0</vt:i4>
      </vt:variant>
    </vt:vector>
  </HeadingPairs>
  <TitlesOfParts>
    <vt:vector size="6" baseType="lpstr">
      <vt:lpstr>Century Gothic Bold</vt:lpstr>
      <vt:lpstr>Daytona Pro Light</vt:lpstr>
      <vt:lpstr>Arial</vt:lpstr>
      <vt:lpstr>Calibri</vt:lpstr>
      <vt:lpstr>Courier New</vt:lpstr>
      <vt:lpstr>Office Theme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2021-05-30T19:37:17Z</dcterms:created>
  <dcterms:modified xsi:type="dcterms:W3CDTF">2024-07-29T04:59:02Z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