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843" r:id="rId1"/>
  </p:sldMasterIdLst>
  <p:notesMasterIdLst>
    <p:notesMasterId r:id="rId2"/>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9AA0A6"/>
          </p15:clr>
        </p15:guide>
        <p15:guide id="2" pos="2880">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7D92787-0673-4784-B1B4-DA8829A55E00}">
  <a:tblStyle styleId="{C7D92787-0673-4784-B1B4-DA8829A55E00}"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2491" autoAdjust="0"/>
    <p:restoredTop sz="94609"/>
  </p:normalViewPr>
  <p:slideViewPr>
    <p:cSldViewPr snapToGrid="0">
      <p:cViewPr varScale="1">
        <p:scale>
          <a:sx n="158" d="100"/>
          <a:sy n="158" d="100"/>
        </p:scale>
        <p:origin x="608" y="1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slide" Target="slides/slide27.xml"/><Relationship Id="rId34" Type="http://schemas.openxmlformats.org/officeDocument/2006/relationships/slide" Target="slides/slide28.xml"/><Relationship Id="rId35" Type="http://schemas.openxmlformats.org/officeDocument/2006/relationships/slide" Target="slides/slide29.xml"/><Relationship Id="rId36" Type="http://schemas.openxmlformats.org/officeDocument/2006/relationships/slide" Target="slides/slide30.xml"/><Relationship Id="rId37" Type="http://schemas.openxmlformats.org/officeDocument/2006/relationships/slide" Target="slides/slide31.xml"/><Relationship Id="rId38" Type="http://schemas.openxmlformats.org/officeDocument/2006/relationships/slide" Target="slides/slide32.xml"/><Relationship Id="rId39" Type="http://schemas.openxmlformats.org/officeDocument/2006/relationships/slide" Target="slides/slide33.xml"/><Relationship Id="rId40" Type="http://schemas.openxmlformats.org/officeDocument/2006/relationships/slide" Target="slides/slide34.xml"/><Relationship Id="rId41" Type="http://schemas.openxmlformats.org/officeDocument/2006/relationships/slide" Target="slides/slide35.xml"/><Relationship Id="rId42" Type="http://schemas.openxmlformats.org/officeDocument/2006/relationships/slide" Target="slides/slide36.xml"/><Relationship Id="rId43" Type="http://schemas.openxmlformats.org/officeDocument/2006/relationships/slide" Target="slides/slide37.xml"/><Relationship Id="rId44" Type="http://schemas.openxmlformats.org/officeDocument/2006/relationships/slide" Target="slides/slide38.xml"/><Relationship Id="rId45" Type="http://schemas.openxmlformats.org/officeDocument/2006/relationships/slide" Target="slides/slide39.xml"/><Relationship Id="rId46" Type="http://schemas.openxmlformats.org/officeDocument/2006/relationships/slide" Target="slides/slide40.xml"/><Relationship Id="rId47" Type="http://schemas.openxmlformats.org/officeDocument/2006/relationships/slide" Target="slides/slide41.xml"/><Relationship Id="rId48" Type="http://schemas.openxmlformats.org/officeDocument/2006/relationships/slide" Target="slides/slide42.xml"/><Relationship Id="rId49" Type="http://schemas.openxmlformats.org/officeDocument/2006/relationships/slide" Target="slides/slide43.xml"/><Relationship Id="rId50" Type="http://schemas.openxmlformats.org/officeDocument/2006/relationships/slide" Target="slides/slide44.xml"/><Relationship Id="rId51" Type="http://schemas.openxmlformats.org/officeDocument/2006/relationships/slide" Target="slides/slide45.xml"/><Relationship Id="rId52" Type="http://schemas.openxmlformats.org/officeDocument/2006/relationships/slide" Target="slides/slide4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13335" y="601724"/>
            <a:ext cx="6477805" cy="1906073"/>
          </a:xfrm>
          <a:prstGeom prst="rect">
            <a:avLst/>
          </a:prstGeom>
        </p:spPr>
        <p:txBody>
          <a:bodyPr bIns="0" anchor="b">
            <a:normAutofit/>
          </a:bodyPr>
          <a:lstStyle>
            <a:lvl1pPr algn="l">
              <a:defRPr sz="4950"/>
            </a:lvl1pPr>
          </a:lstStyle>
          <a:p>
            <a:r>
              <a:rPr lang="en-GB"/>
              <a:t>Click to edit Master title style</a:t>
            </a:r>
            <a:endParaRPr lang="en-US" dirty="0"/>
          </a:p>
        </p:txBody>
      </p:sp>
      <p:sp>
        <p:nvSpPr>
          <p:cNvPr id="3" name="Subtitle 2"/>
          <p:cNvSpPr>
            <a:spLocks noGrp="1"/>
          </p:cNvSpPr>
          <p:nvPr>
            <p:ph type="subTitle" idx="1"/>
          </p:nvPr>
        </p:nvSpPr>
        <p:spPr>
          <a:xfrm>
            <a:off x="1813335" y="2648403"/>
            <a:ext cx="6477804" cy="733216"/>
          </a:xfrm>
          <a:prstGeom prst="rect">
            <a:avLst/>
          </a:prstGeom>
        </p:spPr>
        <p:txBody>
          <a:bodyPr tIns="91440" bIns="91440">
            <a:normAutofit/>
          </a:bodyPr>
          <a:lstStyle>
            <a:lvl1pPr marL="0" indent="0" algn="l">
              <a:buNone/>
              <a:defRPr sz="1350" b="0" cap="all" baseline="0">
                <a:solidFill>
                  <a:schemeClr val="tx1"/>
                </a:solidFill>
              </a:defRPr>
            </a:lvl1pPr>
            <a:lvl2pPr marL="342900" indent="0" algn="ctr">
              <a:buNone/>
              <a:defRPr sz="135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a:xfrm>
            <a:off x="5665604" y="247778"/>
            <a:ext cx="2625536" cy="231901"/>
          </a:xfrm>
          <a:prstGeom prst="rect">
            <a:avLst/>
          </a:prstGeom>
        </p:spPr>
        <p:txBody>
          <a:bodyPr/>
          <a:lstStyle/>
          <a:p>
            <a:fld id="{9AB3A824-1A51-4B26-AD58-A6D8E14F6C04}" type="datetimeFigureOut">
              <a:rPr lang="en-US" smtClean="0"/>
              <a:t>7/29/24</a:t>
            </a:fld>
            <a:endParaRPr lang="en-US" dirty="0"/>
          </a:p>
        </p:txBody>
      </p:sp>
      <p:sp>
        <p:nvSpPr>
          <p:cNvPr id="5" name="Footer Placeholder 4"/>
          <p:cNvSpPr>
            <a:spLocks noGrp="1"/>
          </p:cNvSpPr>
          <p:nvPr>
            <p:ph type="ftr" sz="quarter" idx="11"/>
          </p:nvPr>
        </p:nvSpPr>
        <p:spPr>
          <a:xfrm>
            <a:off x="1812376" y="246981"/>
            <a:ext cx="3730436" cy="231901"/>
          </a:xfrm>
          <a:prstGeom prst="rect">
            <a:avLst/>
          </a:prstGeom>
        </p:spPr>
        <p:txBody>
          <a:bodyPr/>
          <a:lstStyle/>
          <a:p>
            <a:r>
              <a:rPr lang="en-US"/>
              <a:t>
              </a:t>
            </a:r>
            <a:endParaRPr lang="en-US" dirty="0"/>
          </a:p>
        </p:txBody>
      </p:sp>
      <p:sp>
        <p:nvSpPr>
          <p:cNvPr id="6" name="Slide Number Placeholder 5"/>
          <p:cNvSpPr>
            <a:spLocks noGrp="1"/>
          </p:cNvSpPr>
          <p:nvPr>
            <p:ph type="sldNum" sz="quarter" idx="12"/>
          </p:nvPr>
        </p:nvSpPr>
        <p:spPr>
          <a:xfrm>
            <a:off x="1078249" y="599230"/>
            <a:ext cx="608264" cy="377684"/>
          </a:xfrm>
          <a:prstGeom prst="rect">
            <a:avLst/>
          </a:prstGeom>
        </p:spPr>
        <p:txBody>
          <a:bodyPr/>
          <a:lstStyle/>
          <a:p>
            <a:fld id="{6D22F896-40B5-4ADD-8801-0D06FADFA095}" type="slidenum">
              <a:rPr lang="en-US" smtClean="0"/>
              <a:t>‹#›</a:t>
            </a:fld>
            <a:endParaRPr lang="en-US" dirty="0"/>
          </a:p>
        </p:txBody>
      </p:sp>
      <p:cxnSp>
        <p:nvCxnSpPr>
          <p:cNvPr id="15" name="Straight Connector 14"/>
          <p:cNvCxnSpPr/>
          <p:nvPr/>
        </p:nvCxnSpPr>
        <p:spPr>
          <a:xfrm>
            <a:off x="1813335" y="2646407"/>
            <a:ext cx="647780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54849726"/>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088685" y="603390"/>
            <a:ext cx="7202456" cy="786926"/>
          </a:xfrm>
          <a:prstGeom prst="rect">
            <a:avLst/>
          </a:prstGeo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a:xfrm>
            <a:off x="1088685" y="1511799"/>
            <a:ext cx="7202456" cy="2587960"/>
          </a:xfrm>
          <a:prstGeom prst="rect">
            <a:avLst/>
          </a:prstGeo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5665604" y="247778"/>
            <a:ext cx="2625536" cy="231901"/>
          </a:xfrm>
          <a:prstGeom prst="rect">
            <a:avLst/>
          </a:prstGeom>
        </p:spPr>
        <p:txBody>
          <a:bodyPr/>
          <a:lstStyle/>
          <a:p>
            <a:fld id="{D857E33E-8B18-4087-B112-809917729534}" type="datetimeFigureOut">
              <a:rPr lang="en-US" smtClean="0"/>
              <a:t>7/29/24</a:t>
            </a:fld>
            <a:endParaRPr lang="en-US" dirty="0"/>
          </a:p>
        </p:txBody>
      </p:sp>
      <p:sp>
        <p:nvSpPr>
          <p:cNvPr id="5" name="Footer Placeholder 4"/>
          <p:cNvSpPr>
            <a:spLocks noGrp="1"/>
          </p:cNvSpPr>
          <p:nvPr>
            <p:ph type="ftr" sz="quarter" idx="11"/>
          </p:nvPr>
        </p:nvSpPr>
        <p:spPr>
          <a:xfrm>
            <a:off x="1088684" y="246981"/>
            <a:ext cx="4454127" cy="231901"/>
          </a:xfrm>
          <a:prstGeom prst="rect">
            <a:avLst/>
          </a:prstGeom>
        </p:spPr>
        <p:txBody>
          <a:bodyPr/>
          <a:lstStyle/>
          <a:p>
            <a:r>
              <a:rPr lang="en-US"/>
              <a:t>
              </a:t>
            </a:r>
            <a:endParaRPr lang="en-US" dirty="0"/>
          </a:p>
        </p:txBody>
      </p:sp>
      <p:sp>
        <p:nvSpPr>
          <p:cNvPr id="6" name="Slide Number Placeholder 5"/>
          <p:cNvSpPr>
            <a:spLocks noGrp="1"/>
          </p:cNvSpPr>
          <p:nvPr>
            <p:ph type="sldNum" sz="quarter" idx="12"/>
          </p:nvPr>
        </p:nvSpPr>
        <p:spPr>
          <a:xfrm>
            <a:off x="360046" y="599230"/>
            <a:ext cx="608264" cy="377684"/>
          </a:xfrm>
          <a:prstGeom prst="rect">
            <a:avLst/>
          </a:prstGeom>
        </p:spPr>
        <p:txBody>
          <a:bodyPr/>
          <a:lstStyle/>
          <a:p>
            <a:fld id="{6D22F896-40B5-4ADD-8801-0D06FADFA095}" type="slidenum">
              <a:rPr lang="en-US" smtClean="0"/>
              <a:t>‹#›</a:t>
            </a:fld>
            <a:endParaRPr lang="en-US" dirty="0"/>
          </a:p>
        </p:txBody>
      </p:sp>
      <p:cxnSp>
        <p:nvCxnSpPr>
          <p:cNvPr id="26" name="Straight Connector 25"/>
          <p:cNvCxnSpPr/>
          <p:nvPr/>
        </p:nvCxnSpPr>
        <p:spPr>
          <a:xfrm>
            <a:off x="1090422" y="1385316"/>
            <a:ext cx="720564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38425162"/>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79333" y="599230"/>
            <a:ext cx="1211807" cy="3494917"/>
          </a:xfrm>
          <a:prstGeom prst="rect">
            <a:avLst/>
          </a:prstGeom>
        </p:spPr>
        <p:txBody>
          <a:bodyPr vert="eaVert"/>
          <a:lstStyle>
            <a:lvl1pPr algn="l">
              <a:defRPr/>
            </a:lvl1pPr>
          </a:lstStyle>
          <a:p>
            <a:r>
              <a:rPr lang="en-GB"/>
              <a:t>Click to edit Master title style</a:t>
            </a:r>
            <a:endParaRPr lang="en-US" dirty="0"/>
          </a:p>
        </p:txBody>
      </p:sp>
      <p:sp>
        <p:nvSpPr>
          <p:cNvPr id="3" name="Vertical Text Placeholder 2"/>
          <p:cNvSpPr>
            <a:spLocks noGrp="1"/>
          </p:cNvSpPr>
          <p:nvPr>
            <p:ph type="body" orient="vert" idx="1"/>
          </p:nvPr>
        </p:nvSpPr>
        <p:spPr>
          <a:xfrm>
            <a:off x="1083504" y="599230"/>
            <a:ext cx="5871623" cy="3494917"/>
          </a:xfrm>
          <a:prstGeom prst="rect">
            <a:avLst/>
          </a:prstGeo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5665604" y="247778"/>
            <a:ext cx="2625536" cy="231901"/>
          </a:xfrm>
          <a:prstGeom prst="rect">
            <a:avLst/>
          </a:prstGeom>
        </p:spPr>
        <p:txBody>
          <a:bodyPr/>
          <a:lstStyle/>
          <a:p>
            <a:fld id="{D3FFE419-2371-464F-8239-3959401C3561}" type="datetimeFigureOut">
              <a:rPr lang="en-US" smtClean="0"/>
              <a:t>7/29/24</a:t>
            </a:fld>
            <a:endParaRPr lang="en-US" dirty="0"/>
          </a:p>
        </p:txBody>
      </p:sp>
      <p:sp>
        <p:nvSpPr>
          <p:cNvPr id="5" name="Footer Placeholder 4"/>
          <p:cNvSpPr>
            <a:spLocks noGrp="1"/>
          </p:cNvSpPr>
          <p:nvPr>
            <p:ph type="ftr" sz="quarter" idx="11"/>
          </p:nvPr>
        </p:nvSpPr>
        <p:spPr>
          <a:xfrm>
            <a:off x="1088684" y="246981"/>
            <a:ext cx="4454127" cy="231901"/>
          </a:xfrm>
          <a:prstGeom prst="rect">
            <a:avLst/>
          </a:prstGeom>
        </p:spPr>
        <p:txBody>
          <a:bodyPr/>
          <a:lstStyle/>
          <a:p>
            <a:r>
              <a:rPr lang="en-US"/>
              <a:t>
              </a:t>
            </a:r>
            <a:endParaRPr lang="en-US" dirty="0"/>
          </a:p>
        </p:txBody>
      </p:sp>
      <p:sp>
        <p:nvSpPr>
          <p:cNvPr id="6" name="Slide Number Placeholder 5"/>
          <p:cNvSpPr>
            <a:spLocks noGrp="1"/>
          </p:cNvSpPr>
          <p:nvPr>
            <p:ph type="sldNum" sz="quarter" idx="12"/>
          </p:nvPr>
        </p:nvSpPr>
        <p:spPr>
          <a:xfrm>
            <a:off x="360046" y="599230"/>
            <a:ext cx="608264" cy="377684"/>
          </a:xfrm>
          <a:prstGeom prst="rect">
            <a:avLst/>
          </a:prstGeom>
        </p:spPr>
        <p:txBody>
          <a:bodyPr/>
          <a:lstStyle/>
          <a:p>
            <a:fld id="{6D22F896-40B5-4ADD-8801-0D06FADFA095}" type="slidenum">
              <a:rPr lang="en-US" smtClean="0"/>
              <a:t>‹#›</a:t>
            </a:fld>
            <a:endParaRPr lang="en-US" dirty="0"/>
          </a:p>
        </p:txBody>
      </p:sp>
      <p:cxnSp>
        <p:nvCxnSpPr>
          <p:cNvPr id="15" name="Straight Connector 14"/>
          <p:cNvCxnSpPr/>
          <p:nvPr/>
        </p:nvCxnSpPr>
        <p:spPr>
          <a:xfrm>
            <a:off x="7079333" y="599230"/>
            <a:ext cx="0" cy="3494917"/>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01013332"/>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88685" y="603390"/>
            <a:ext cx="7202456" cy="786926"/>
          </a:xfrm>
          <a:prstGeom prst="rect">
            <a:avLst/>
          </a:prstGeom>
        </p:spPr>
        <p:txBody>
          <a:bodyPr/>
          <a:lstStyle/>
          <a:p>
            <a:r>
              <a:rPr lang="en-GB"/>
              <a:t>Click to edit Master title style</a:t>
            </a:r>
            <a:endParaRPr lang="en-US" dirty="0"/>
          </a:p>
        </p:txBody>
      </p:sp>
      <p:sp>
        <p:nvSpPr>
          <p:cNvPr id="3" name="Content Placeholder 2"/>
          <p:cNvSpPr>
            <a:spLocks noGrp="1"/>
          </p:cNvSpPr>
          <p:nvPr>
            <p:ph idx="1"/>
          </p:nvPr>
        </p:nvSpPr>
        <p:spPr>
          <a:xfrm>
            <a:off x="1088685" y="1511799"/>
            <a:ext cx="7202456" cy="2587960"/>
          </a:xfrm>
          <a:prstGeom prst="rect">
            <a:avLst/>
          </a:prstGeom>
        </p:spPr>
        <p:txBody>
          <a:bodyPr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5665604" y="247778"/>
            <a:ext cx="2625536" cy="231901"/>
          </a:xfrm>
          <a:prstGeom prst="rect">
            <a:avLst/>
          </a:prstGeom>
        </p:spPr>
        <p:txBody>
          <a:bodyPr/>
          <a:lstStyle/>
          <a:p>
            <a:fld id="{97D162C4-EDD9-4389-A98B-B87ECEA2A816}" type="datetimeFigureOut">
              <a:rPr lang="en-US" smtClean="0"/>
              <a:t>7/29/24</a:t>
            </a:fld>
            <a:endParaRPr lang="en-US" dirty="0"/>
          </a:p>
        </p:txBody>
      </p:sp>
      <p:sp>
        <p:nvSpPr>
          <p:cNvPr id="5" name="Footer Placeholder 4"/>
          <p:cNvSpPr>
            <a:spLocks noGrp="1"/>
          </p:cNvSpPr>
          <p:nvPr>
            <p:ph type="ftr" sz="quarter" idx="11"/>
          </p:nvPr>
        </p:nvSpPr>
        <p:spPr>
          <a:xfrm>
            <a:off x="1088684" y="246981"/>
            <a:ext cx="4454127" cy="231901"/>
          </a:xfrm>
          <a:prstGeom prst="rect">
            <a:avLst/>
          </a:prstGeom>
        </p:spPr>
        <p:txBody>
          <a:bodyPr/>
          <a:lstStyle/>
          <a:p>
            <a:r>
              <a:rPr lang="en-US"/>
              <a:t>
              </a:t>
            </a:r>
            <a:endParaRPr lang="en-US" dirty="0"/>
          </a:p>
        </p:txBody>
      </p:sp>
      <p:sp>
        <p:nvSpPr>
          <p:cNvPr id="6" name="Slide Number Placeholder 5"/>
          <p:cNvSpPr>
            <a:spLocks noGrp="1"/>
          </p:cNvSpPr>
          <p:nvPr>
            <p:ph type="sldNum" sz="quarter" idx="12"/>
          </p:nvPr>
        </p:nvSpPr>
        <p:spPr>
          <a:xfrm>
            <a:off x="360046" y="599230"/>
            <a:ext cx="608264" cy="377684"/>
          </a:xfrm>
          <a:prstGeom prst="rect">
            <a:avLst/>
          </a:prstGeom>
        </p:spPr>
        <p:txBody>
          <a:bodyPr/>
          <a:lstStyle/>
          <a:p>
            <a:fld id="{6D22F896-40B5-4ADD-8801-0D06FADFA095}" type="slidenum">
              <a:rPr lang="en-US" smtClean="0"/>
              <a:t>‹#›</a:t>
            </a:fld>
            <a:endParaRPr lang="en-US" dirty="0"/>
          </a:p>
        </p:txBody>
      </p:sp>
      <p:cxnSp>
        <p:nvCxnSpPr>
          <p:cNvPr id="33" name="Straight Connector 32"/>
          <p:cNvCxnSpPr/>
          <p:nvPr/>
        </p:nvCxnSpPr>
        <p:spPr>
          <a:xfrm>
            <a:off x="1090422" y="1385316"/>
            <a:ext cx="720564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4380321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90679" y="1317097"/>
            <a:ext cx="6482366" cy="1415963"/>
          </a:xfrm>
          <a:prstGeom prst="rect">
            <a:avLst/>
          </a:prstGeom>
        </p:spPr>
        <p:txBody>
          <a:bodyPr anchor="b">
            <a:normAutofit/>
          </a:bodyPr>
          <a:lstStyle>
            <a:lvl1pPr algn="l">
              <a:defRPr sz="2700"/>
            </a:lvl1pPr>
          </a:lstStyle>
          <a:p>
            <a:r>
              <a:rPr lang="en-GB"/>
              <a:t>Click to edit Master title style</a:t>
            </a:r>
            <a:endParaRPr lang="en-US" dirty="0"/>
          </a:p>
        </p:txBody>
      </p:sp>
      <p:sp>
        <p:nvSpPr>
          <p:cNvPr id="3" name="Text Placeholder 2"/>
          <p:cNvSpPr>
            <a:spLocks noGrp="1"/>
          </p:cNvSpPr>
          <p:nvPr>
            <p:ph type="body" idx="1"/>
          </p:nvPr>
        </p:nvSpPr>
        <p:spPr>
          <a:xfrm>
            <a:off x="1090679" y="2854647"/>
            <a:ext cx="6472835" cy="759697"/>
          </a:xfrm>
          <a:prstGeom prst="rect">
            <a:avLst/>
          </a:prstGeom>
        </p:spPr>
        <p:txBody>
          <a:bodyPr tIns="91440">
            <a:normAutofit/>
          </a:bodyPr>
          <a:lstStyle>
            <a:lvl1pPr marL="0" indent="0" algn="l">
              <a:buNone/>
              <a:defRPr sz="1350">
                <a:solidFill>
                  <a:schemeClr val="tx1"/>
                </a:solidFill>
              </a:defRPr>
            </a:lvl1pPr>
            <a:lvl2pPr marL="342900" indent="0">
              <a:buNone/>
              <a:defRPr sz="135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5665604" y="247778"/>
            <a:ext cx="2625536" cy="231901"/>
          </a:xfrm>
          <a:prstGeom prst="rect">
            <a:avLst/>
          </a:prstGeom>
        </p:spPr>
        <p:txBody>
          <a:bodyPr/>
          <a:lstStyle/>
          <a:p>
            <a:fld id="{3E5059C3-6A89-4494-99FF-5A4D6FFD50EB}" type="datetimeFigureOut">
              <a:rPr lang="en-US" smtClean="0"/>
              <a:t>7/29/24</a:t>
            </a:fld>
            <a:endParaRPr lang="en-US" dirty="0"/>
          </a:p>
        </p:txBody>
      </p:sp>
      <p:sp>
        <p:nvSpPr>
          <p:cNvPr id="5" name="Footer Placeholder 4"/>
          <p:cNvSpPr>
            <a:spLocks noGrp="1"/>
          </p:cNvSpPr>
          <p:nvPr>
            <p:ph type="ftr" sz="quarter" idx="11"/>
          </p:nvPr>
        </p:nvSpPr>
        <p:spPr>
          <a:xfrm>
            <a:off x="1088684" y="246981"/>
            <a:ext cx="4454127" cy="231901"/>
          </a:xfrm>
          <a:prstGeom prst="rect">
            <a:avLst/>
          </a:prstGeom>
        </p:spPr>
        <p:txBody>
          <a:bodyPr/>
          <a:lstStyle/>
          <a:p>
            <a:r>
              <a:rPr lang="en-US"/>
              <a:t>
              </a:t>
            </a:r>
            <a:endParaRPr lang="en-US" dirty="0"/>
          </a:p>
        </p:txBody>
      </p:sp>
      <p:sp>
        <p:nvSpPr>
          <p:cNvPr id="6" name="Slide Number Placeholder 5"/>
          <p:cNvSpPr>
            <a:spLocks noGrp="1"/>
          </p:cNvSpPr>
          <p:nvPr>
            <p:ph type="sldNum" sz="quarter" idx="12"/>
          </p:nvPr>
        </p:nvSpPr>
        <p:spPr>
          <a:xfrm>
            <a:off x="360046" y="599230"/>
            <a:ext cx="608264" cy="377684"/>
          </a:xfrm>
          <a:prstGeom prst="rect">
            <a:avLst/>
          </a:prstGeom>
        </p:spPr>
        <p:txBody>
          <a:bodyPr/>
          <a:lstStyle/>
          <a:p>
            <a:fld id="{6D22F896-40B5-4ADD-8801-0D06FADFA095}" type="slidenum">
              <a:rPr lang="en-US" smtClean="0"/>
              <a:t>‹#›</a:t>
            </a:fld>
            <a:endParaRPr lang="en-US" dirty="0"/>
          </a:p>
        </p:txBody>
      </p:sp>
      <p:cxnSp>
        <p:nvCxnSpPr>
          <p:cNvPr id="15" name="Straight Connector 14"/>
          <p:cNvCxnSpPr/>
          <p:nvPr/>
        </p:nvCxnSpPr>
        <p:spPr>
          <a:xfrm>
            <a:off x="1090679" y="2853739"/>
            <a:ext cx="647283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91304010"/>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86913" y="603667"/>
            <a:ext cx="7204226" cy="794479"/>
          </a:xfrm>
          <a:prstGeom prst="rect">
            <a:avLst/>
          </a:prstGeom>
        </p:spPr>
        <p:txBody>
          <a:bodyPr/>
          <a:lstStyle/>
          <a:p>
            <a:r>
              <a:rPr lang="en-GB"/>
              <a:t>Click to edit Master title style</a:t>
            </a:r>
            <a:endParaRPr lang="en-US" dirty="0"/>
          </a:p>
        </p:txBody>
      </p:sp>
      <p:sp>
        <p:nvSpPr>
          <p:cNvPr id="3" name="Content Placeholder 2"/>
          <p:cNvSpPr>
            <a:spLocks noGrp="1"/>
          </p:cNvSpPr>
          <p:nvPr>
            <p:ph sz="half" idx="1"/>
          </p:nvPr>
        </p:nvSpPr>
        <p:spPr>
          <a:xfrm>
            <a:off x="1085498" y="1508159"/>
            <a:ext cx="3483864" cy="2586446"/>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810328" y="1513007"/>
            <a:ext cx="3483864" cy="2581140"/>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a:xfrm>
            <a:off x="5665604" y="247778"/>
            <a:ext cx="2625536" cy="231901"/>
          </a:xfrm>
          <a:prstGeom prst="rect">
            <a:avLst/>
          </a:prstGeom>
        </p:spPr>
        <p:txBody>
          <a:bodyPr/>
          <a:lstStyle/>
          <a:p>
            <a:fld id="{CA954B2F-12DE-47F5-8894-472B206D2E1E}" type="datetimeFigureOut">
              <a:rPr lang="en-US" smtClean="0"/>
              <a:t>7/29/24</a:t>
            </a:fld>
            <a:endParaRPr lang="en-US" dirty="0"/>
          </a:p>
        </p:txBody>
      </p:sp>
      <p:sp>
        <p:nvSpPr>
          <p:cNvPr id="6" name="Footer Placeholder 5"/>
          <p:cNvSpPr>
            <a:spLocks noGrp="1"/>
          </p:cNvSpPr>
          <p:nvPr>
            <p:ph type="ftr" sz="quarter" idx="11"/>
          </p:nvPr>
        </p:nvSpPr>
        <p:spPr>
          <a:xfrm>
            <a:off x="1088684" y="246981"/>
            <a:ext cx="4454127" cy="231901"/>
          </a:xfrm>
          <a:prstGeom prst="rect">
            <a:avLst/>
          </a:prstGeom>
        </p:spPr>
        <p:txBody>
          <a:bodyPr/>
          <a:lstStyle/>
          <a:p>
            <a:r>
              <a:rPr lang="en-US"/>
              <a:t>
              </a:t>
            </a:r>
            <a:endParaRPr lang="en-US" dirty="0"/>
          </a:p>
        </p:txBody>
      </p:sp>
      <p:sp>
        <p:nvSpPr>
          <p:cNvPr id="7" name="Slide Number Placeholder 6"/>
          <p:cNvSpPr>
            <a:spLocks noGrp="1"/>
          </p:cNvSpPr>
          <p:nvPr>
            <p:ph type="sldNum" sz="quarter" idx="12"/>
          </p:nvPr>
        </p:nvSpPr>
        <p:spPr>
          <a:xfrm>
            <a:off x="360046" y="599230"/>
            <a:ext cx="608264" cy="377684"/>
          </a:xfrm>
          <a:prstGeom prst="rect">
            <a:avLst/>
          </a:prstGeom>
        </p:spPr>
        <p:txBody>
          <a:bodyPr/>
          <a:lstStyle/>
          <a:p>
            <a:fld id="{6D22F896-40B5-4ADD-8801-0D06FADFA095}" type="slidenum">
              <a:rPr lang="en-US" smtClean="0"/>
              <a:t>‹#›</a:t>
            </a:fld>
            <a:endParaRPr lang="en-US" dirty="0"/>
          </a:p>
        </p:txBody>
      </p:sp>
      <p:cxnSp>
        <p:nvCxnSpPr>
          <p:cNvPr id="35" name="Straight Connector 34"/>
          <p:cNvCxnSpPr/>
          <p:nvPr/>
        </p:nvCxnSpPr>
        <p:spPr>
          <a:xfrm>
            <a:off x="1090422" y="1385316"/>
            <a:ext cx="720564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41210802"/>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85394" y="603123"/>
            <a:ext cx="7205746" cy="792239"/>
          </a:xfrm>
          <a:prstGeom prst="rect">
            <a:avLst/>
          </a:prstGeom>
        </p:spPr>
        <p:txBody>
          <a:bodyPr/>
          <a:lstStyle/>
          <a:p>
            <a:r>
              <a:rPr lang="en-GB"/>
              <a:t>Click to edit Master title style</a:t>
            </a:r>
            <a:endParaRPr lang="en-US" dirty="0"/>
          </a:p>
        </p:txBody>
      </p:sp>
      <p:sp>
        <p:nvSpPr>
          <p:cNvPr id="3" name="Text Placeholder 2"/>
          <p:cNvSpPr>
            <a:spLocks noGrp="1"/>
          </p:cNvSpPr>
          <p:nvPr>
            <p:ph type="body" idx="1"/>
          </p:nvPr>
        </p:nvSpPr>
        <p:spPr>
          <a:xfrm>
            <a:off x="1085393" y="1514662"/>
            <a:ext cx="3483864" cy="601457"/>
          </a:xfrm>
          <a:prstGeom prst="rect">
            <a:avLst/>
          </a:prstGeom>
        </p:spPr>
        <p:txBody>
          <a:bodyPr anchor="b">
            <a:normAutofit/>
          </a:bodyPr>
          <a:lstStyle>
            <a:lvl1pPr marL="0" indent="0">
              <a:lnSpc>
                <a:spcPct val="100000"/>
              </a:lnSpc>
              <a:buNone/>
              <a:defRPr sz="165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1085393" y="2118202"/>
            <a:ext cx="3483864" cy="1983343"/>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809272" y="1517253"/>
            <a:ext cx="3483864" cy="601678"/>
          </a:xfrm>
          <a:prstGeom prst="rect">
            <a:avLst/>
          </a:prstGeom>
        </p:spPr>
        <p:txBody>
          <a:bodyPr anchor="b">
            <a:normAutofit/>
          </a:bodyPr>
          <a:lstStyle>
            <a:lvl1pPr marL="0" indent="0">
              <a:lnSpc>
                <a:spcPct val="100000"/>
              </a:lnSpc>
              <a:buNone/>
              <a:defRPr sz="165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4809272" y="2116119"/>
            <a:ext cx="3483864" cy="197802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a:xfrm>
            <a:off x="5665604" y="247778"/>
            <a:ext cx="2625536" cy="231901"/>
          </a:xfrm>
          <a:prstGeom prst="rect">
            <a:avLst/>
          </a:prstGeom>
        </p:spPr>
        <p:txBody>
          <a:bodyPr/>
          <a:lstStyle/>
          <a:p>
            <a:fld id="{3CBC1C18-307B-4F68-A007-B5B542270E8D}" type="datetimeFigureOut">
              <a:rPr lang="en-US" smtClean="0"/>
              <a:t>7/29/24</a:t>
            </a:fld>
            <a:endParaRPr lang="en-US" dirty="0"/>
          </a:p>
        </p:txBody>
      </p:sp>
      <p:sp>
        <p:nvSpPr>
          <p:cNvPr id="8" name="Footer Placeholder 7"/>
          <p:cNvSpPr>
            <a:spLocks noGrp="1"/>
          </p:cNvSpPr>
          <p:nvPr>
            <p:ph type="ftr" sz="quarter" idx="11"/>
          </p:nvPr>
        </p:nvSpPr>
        <p:spPr>
          <a:xfrm>
            <a:off x="1088684" y="246981"/>
            <a:ext cx="4454127" cy="231901"/>
          </a:xfrm>
          <a:prstGeom prst="rect">
            <a:avLst/>
          </a:prstGeom>
        </p:spPr>
        <p:txBody>
          <a:bodyPr/>
          <a:lstStyle/>
          <a:p>
            <a:r>
              <a:rPr lang="en-US"/>
              <a:t>
              </a:t>
            </a:r>
            <a:endParaRPr lang="en-US" dirty="0"/>
          </a:p>
        </p:txBody>
      </p:sp>
      <p:sp>
        <p:nvSpPr>
          <p:cNvPr id="9" name="Slide Number Placeholder 8"/>
          <p:cNvSpPr>
            <a:spLocks noGrp="1"/>
          </p:cNvSpPr>
          <p:nvPr>
            <p:ph type="sldNum" sz="quarter" idx="12"/>
          </p:nvPr>
        </p:nvSpPr>
        <p:spPr>
          <a:xfrm>
            <a:off x="360046" y="599230"/>
            <a:ext cx="608264" cy="377684"/>
          </a:xfrm>
          <a:prstGeom prst="rect">
            <a:avLst/>
          </a:prstGeom>
        </p:spPr>
        <p:txBody>
          <a:bodyPr/>
          <a:lstStyle/>
          <a:p>
            <a:fld id="{6D22F896-40B5-4ADD-8801-0D06FADFA095}" type="slidenum">
              <a:rPr lang="en-US" smtClean="0"/>
              <a:pPr/>
              <a:t>‹#›</a:t>
            </a:fld>
            <a:endParaRPr lang="en-US" dirty="0"/>
          </a:p>
        </p:txBody>
      </p:sp>
      <p:cxnSp>
        <p:nvCxnSpPr>
          <p:cNvPr id="29" name="Straight Connector 28"/>
          <p:cNvCxnSpPr/>
          <p:nvPr/>
        </p:nvCxnSpPr>
        <p:spPr>
          <a:xfrm>
            <a:off x="1090422" y="1385316"/>
            <a:ext cx="720564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404694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88685" y="603390"/>
            <a:ext cx="7202456" cy="786926"/>
          </a:xfrm>
          <a:prstGeom prst="rect">
            <a:avLst/>
          </a:prstGeom>
        </p:spPr>
        <p:txBody>
          <a:bodyPr/>
          <a:lstStyle/>
          <a:p>
            <a:r>
              <a:rPr lang="en-GB"/>
              <a:t>Click to edit Master title style</a:t>
            </a:r>
            <a:endParaRPr lang="en-US" dirty="0"/>
          </a:p>
        </p:txBody>
      </p:sp>
      <p:sp>
        <p:nvSpPr>
          <p:cNvPr id="3" name="Date Placeholder 2"/>
          <p:cNvSpPr>
            <a:spLocks noGrp="1"/>
          </p:cNvSpPr>
          <p:nvPr>
            <p:ph type="dt" sz="half" idx="10"/>
          </p:nvPr>
        </p:nvSpPr>
        <p:spPr>
          <a:xfrm>
            <a:off x="5665604" y="247778"/>
            <a:ext cx="2625536" cy="231901"/>
          </a:xfrm>
          <a:prstGeom prst="rect">
            <a:avLst/>
          </a:prstGeom>
        </p:spPr>
        <p:txBody>
          <a:bodyPr/>
          <a:lstStyle/>
          <a:p>
            <a:fld id="{1FAF3416-4057-4DAA-829D-4CA07428D088}" type="datetimeFigureOut">
              <a:rPr lang="en-US" smtClean="0"/>
              <a:t>7/29/24</a:t>
            </a:fld>
            <a:endParaRPr lang="en-US" dirty="0"/>
          </a:p>
        </p:txBody>
      </p:sp>
      <p:sp>
        <p:nvSpPr>
          <p:cNvPr id="4" name="Footer Placeholder 3"/>
          <p:cNvSpPr>
            <a:spLocks noGrp="1"/>
          </p:cNvSpPr>
          <p:nvPr>
            <p:ph type="ftr" sz="quarter" idx="11"/>
          </p:nvPr>
        </p:nvSpPr>
        <p:spPr>
          <a:xfrm>
            <a:off x="1088684" y="246981"/>
            <a:ext cx="4454127" cy="231901"/>
          </a:xfrm>
          <a:prstGeom prst="rect">
            <a:avLst/>
          </a:prstGeom>
        </p:spPr>
        <p:txBody>
          <a:bodyPr/>
          <a:lstStyle/>
          <a:p>
            <a:r>
              <a:rPr lang="en-US"/>
              <a:t>
              </a:t>
            </a:r>
            <a:endParaRPr lang="en-US" dirty="0"/>
          </a:p>
        </p:txBody>
      </p:sp>
      <p:sp>
        <p:nvSpPr>
          <p:cNvPr id="5" name="Slide Number Placeholder 4"/>
          <p:cNvSpPr>
            <a:spLocks noGrp="1"/>
          </p:cNvSpPr>
          <p:nvPr>
            <p:ph type="sldNum" sz="quarter" idx="12"/>
          </p:nvPr>
        </p:nvSpPr>
        <p:spPr>
          <a:xfrm>
            <a:off x="360046" y="599230"/>
            <a:ext cx="608264" cy="377684"/>
          </a:xfrm>
          <a:prstGeom prst="rect">
            <a:avLst/>
          </a:prstGeom>
        </p:spPr>
        <p:txBody>
          <a:bodyPr/>
          <a:lstStyle/>
          <a:p>
            <a:fld id="{6D22F896-40B5-4ADD-8801-0D06FADFA095}" type="slidenum">
              <a:rPr lang="en-US" smtClean="0"/>
              <a:t>‹#›</a:t>
            </a:fld>
            <a:endParaRPr lang="en-US" dirty="0"/>
          </a:p>
        </p:txBody>
      </p:sp>
      <p:cxnSp>
        <p:nvCxnSpPr>
          <p:cNvPr id="25" name="Straight Connector 24"/>
          <p:cNvCxnSpPr/>
          <p:nvPr/>
        </p:nvCxnSpPr>
        <p:spPr>
          <a:xfrm>
            <a:off x="1090422" y="1385316"/>
            <a:ext cx="720564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77066918"/>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5665604" y="247778"/>
            <a:ext cx="2625536" cy="231901"/>
          </a:xfrm>
          <a:prstGeom prst="rect">
            <a:avLst/>
          </a:prstGeom>
        </p:spPr>
        <p:txBody>
          <a:bodyPr/>
          <a:lstStyle/>
          <a:p>
            <a:fld id="{921D9284-D300-4297-87F7-E791DCC15DB1}" type="datetimeFigureOut">
              <a:rPr lang="en-US" smtClean="0"/>
              <a:t>7/29/24</a:t>
            </a:fld>
            <a:endParaRPr lang="en-US" dirty="0"/>
          </a:p>
        </p:txBody>
      </p:sp>
      <p:sp>
        <p:nvSpPr>
          <p:cNvPr id="3" name="Footer Placeholder 2"/>
          <p:cNvSpPr>
            <a:spLocks noGrp="1"/>
          </p:cNvSpPr>
          <p:nvPr>
            <p:ph type="ftr" sz="quarter" idx="11"/>
          </p:nvPr>
        </p:nvSpPr>
        <p:spPr>
          <a:xfrm>
            <a:off x="1088684" y="246981"/>
            <a:ext cx="4454127" cy="231901"/>
          </a:xfrm>
          <a:prstGeom prst="rect">
            <a:avLst/>
          </a:prstGeom>
        </p:spPr>
        <p:txBody>
          <a:bodyPr/>
          <a:lstStyle/>
          <a:p>
            <a:r>
              <a:rPr lang="en-US"/>
              <a:t>
              </a:t>
            </a:r>
            <a:endParaRPr lang="en-US" dirty="0"/>
          </a:p>
        </p:txBody>
      </p:sp>
      <p:sp>
        <p:nvSpPr>
          <p:cNvPr id="4" name="Slide Number Placeholder 3"/>
          <p:cNvSpPr>
            <a:spLocks noGrp="1"/>
          </p:cNvSpPr>
          <p:nvPr>
            <p:ph type="sldNum" sz="quarter" idx="12"/>
          </p:nvPr>
        </p:nvSpPr>
        <p:spPr>
          <a:xfrm>
            <a:off x="360046" y="599230"/>
            <a:ext cx="608264" cy="377684"/>
          </a:xfrm>
          <a:prstGeom prst="rect">
            <a:avLst/>
          </a:prstGeo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4521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3504" y="599230"/>
            <a:ext cx="2454824" cy="1685338"/>
          </a:xfrm>
          <a:prstGeom prst="rect">
            <a:avLst/>
          </a:prstGeom>
        </p:spPr>
        <p:txBody>
          <a:bodyPr anchor="b">
            <a:normAutofit/>
          </a:bodyPr>
          <a:lstStyle>
            <a:lvl1pPr algn="l">
              <a:defRPr sz="1800"/>
            </a:lvl1pPr>
          </a:lstStyle>
          <a:p>
            <a:r>
              <a:rPr lang="en-GB"/>
              <a:t>Click to edit Master title style</a:t>
            </a:r>
            <a:endParaRPr lang="en-US" dirty="0"/>
          </a:p>
        </p:txBody>
      </p:sp>
      <p:sp>
        <p:nvSpPr>
          <p:cNvPr id="3" name="Content Placeholder 2"/>
          <p:cNvSpPr>
            <a:spLocks noGrp="1"/>
          </p:cNvSpPr>
          <p:nvPr>
            <p:ph idx="1"/>
          </p:nvPr>
        </p:nvSpPr>
        <p:spPr>
          <a:xfrm>
            <a:off x="3782785" y="599230"/>
            <a:ext cx="4509353" cy="3494120"/>
          </a:xfrm>
          <a:prstGeom prst="rect">
            <a:avLst/>
          </a:prstGeo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083503" y="2404119"/>
            <a:ext cx="2456260" cy="1686136"/>
          </a:xfrm>
          <a:prstGeom prst="rect">
            <a:avLst/>
          </a:prstGeom>
        </p:spPr>
        <p:txBody>
          <a:bodyPr/>
          <a:lstStyle>
            <a:lvl1pPr marL="0" indent="0" algn="l">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a:xfrm>
            <a:off x="5665604" y="247778"/>
            <a:ext cx="2625536" cy="231901"/>
          </a:xfrm>
          <a:prstGeom prst="rect">
            <a:avLst/>
          </a:prstGeom>
        </p:spPr>
        <p:txBody>
          <a:bodyPr/>
          <a:lstStyle/>
          <a:p>
            <a:fld id="{37D525BB-DA17-4BA0-B3C8-3AC3ABC827E6}" type="datetimeFigureOut">
              <a:rPr lang="en-US" smtClean="0"/>
              <a:t>7/29/24</a:t>
            </a:fld>
            <a:endParaRPr lang="en-US" dirty="0"/>
          </a:p>
        </p:txBody>
      </p:sp>
      <p:sp>
        <p:nvSpPr>
          <p:cNvPr id="6" name="Footer Placeholder 5"/>
          <p:cNvSpPr>
            <a:spLocks noGrp="1"/>
          </p:cNvSpPr>
          <p:nvPr>
            <p:ph type="ftr" sz="quarter" idx="11"/>
          </p:nvPr>
        </p:nvSpPr>
        <p:spPr>
          <a:xfrm>
            <a:off x="1088684" y="246981"/>
            <a:ext cx="4454127" cy="231901"/>
          </a:xfrm>
          <a:prstGeom prst="rect">
            <a:avLst/>
          </a:prstGeom>
        </p:spPr>
        <p:txBody>
          <a:bodyPr/>
          <a:lstStyle/>
          <a:p>
            <a:r>
              <a:rPr lang="en-US"/>
              <a:t>
              </a:t>
            </a:r>
            <a:endParaRPr lang="en-US" dirty="0"/>
          </a:p>
        </p:txBody>
      </p:sp>
      <p:sp>
        <p:nvSpPr>
          <p:cNvPr id="7" name="Slide Number Placeholder 6"/>
          <p:cNvSpPr>
            <a:spLocks noGrp="1"/>
          </p:cNvSpPr>
          <p:nvPr>
            <p:ph type="sldNum" sz="quarter" idx="12"/>
          </p:nvPr>
        </p:nvSpPr>
        <p:spPr>
          <a:xfrm>
            <a:off x="360046" y="599230"/>
            <a:ext cx="608264" cy="377684"/>
          </a:xfrm>
          <a:prstGeom prst="rect">
            <a:avLst/>
          </a:prstGeom>
        </p:spPr>
        <p:txBody>
          <a:bodyPr/>
          <a:lstStyle/>
          <a:p>
            <a:fld id="{6D22F896-40B5-4ADD-8801-0D06FADFA095}" type="slidenum">
              <a:rPr lang="en-US" smtClean="0"/>
              <a:t>‹#›</a:t>
            </a:fld>
            <a:endParaRPr lang="en-US" dirty="0"/>
          </a:p>
        </p:txBody>
      </p:sp>
      <p:cxnSp>
        <p:nvCxnSpPr>
          <p:cNvPr id="17" name="Straight Connector 16"/>
          <p:cNvCxnSpPr/>
          <p:nvPr/>
        </p:nvCxnSpPr>
        <p:spPr>
          <a:xfrm>
            <a:off x="1086210" y="2404118"/>
            <a:ext cx="2452118"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94654674"/>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5608041" y="361628"/>
            <a:ext cx="3055900" cy="3861826"/>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088405" y="847135"/>
            <a:ext cx="4149246" cy="1372938"/>
          </a:xfrm>
          <a:prstGeom prst="rect">
            <a:avLst/>
          </a:prstGeom>
        </p:spPr>
        <p:txBody>
          <a:bodyPr anchor="b">
            <a:normAutofit/>
          </a:bodyPr>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6093292" y="841907"/>
            <a:ext cx="2093378" cy="2899745"/>
          </a:xfrm>
          <a:prstGeom prst="rect">
            <a:avLst/>
          </a:prstGeo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1087747" y="2359494"/>
            <a:ext cx="4143303" cy="1502807"/>
          </a:xfrm>
          <a:prstGeom prst="rect">
            <a:avLst/>
          </a:prstGeom>
        </p:spPr>
        <p:txBody>
          <a:bodyPr>
            <a:normAutofit/>
          </a:bodyPr>
          <a:lstStyle>
            <a:lvl1pPr marL="0" indent="0" algn="l">
              <a:buNone/>
              <a:defRPr sz="13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a:xfrm>
            <a:off x="1085537" y="4102393"/>
            <a:ext cx="4145513" cy="240092"/>
          </a:xfrm>
          <a:prstGeom prst="rect">
            <a:avLst/>
          </a:prstGeom>
        </p:spPr>
        <p:txBody>
          <a:bodyPr/>
          <a:lstStyle>
            <a:lvl1pPr algn="l">
              <a:defRPr/>
            </a:lvl1pPr>
          </a:lstStyle>
          <a:p>
            <a:fld id="{B16C4C9A-3960-41CF-A4E9-2A8FB932454B}" type="datetimeFigureOut">
              <a:rPr lang="en-US" smtClean="0"/>
              <a:t>7/29/24</a:t>
            </a:fld>
            <a:endParaRPr lang="en-US" dirty="0"/>
          </a:p>
        </p:txBody>
      </p:sp>
      <p:sp>
        <p:nvSpPr>
          <p:cNvPr id="6" name="Footer Placeholder 5"/>
          <p:cNvSpPr>
            <a:spLocks noGrp="1"/>
          </p:cNvSpPr>
          <p:nvPr>
            <p:ph type="ftr" sz="quarter" idx="11"/>
          </p:nvPr>
        </p:nvSpPr>
        <p:spPr>
          <a:xfrm>
            <a:off x="1085537" y="238981"/>
            <a:ext cx="4155753" cy="240698"/>
          </a:xfrm>
          <a:prstGeom prst="rect">
            <a:avLst/>
          </a:prstGeom>
        </p:spPr>
        <p:txBody>
          <a:bodyPr/>
          <a:lstStyle/>
          <a:p>
            <a:r>
              <a:rPr lang="en-US"/>
              <a:t>
              </a:t>
            </a:r>
            <a:endParaRPr lang="en-US" dirty="0"/>
          </a:p>
        </p:txBody>
      </p:sp>
      <p:sp>
        <p:nvSpPr>
          <p:cNvPr id="7" name="Slide Number Placeholder 6"/>
          <p:cNvSpPr>
            <a:spLocks noGrp="1"/>
          </p:cNvSpPr>
          <p:nvPr>
            <p:ph type="sldNum" sz="quarter" idx="12"/>
          </p:nvPr>
        </p:nvSpPr>
        <p:spPr>
          <a:xfrm>
            <a:off x="360046" y="599230"/>
            <a:ext cx="608264" cy="377684"/>
          </a:xfrm>
          <a:prstGeom prst="rect">
            <a:avLst/>
          </a:prstGeom>
        </p:spPr>
        <p:txBody>
          <a:bodyPr/>
          <a:lstStyle/>
          <a:p>
            <a:fld id="{6D22F896-40B5-4ADD-8801-0D06FADFA095}" type="slidenum">
              <a:rPr lang="en-US" smtClean="0"/>
              <a:t>‹#›</a:t>
            </a:fld>
            <a:endParaRPr lang="en-US" dirty="0"/>
          </a:p>
        </p:txBody>
      </p:sp>
      <p:cxnSp>
        <p:nvCxnSpPr>
          <p:cNvPr id="31" name="Straight Connector 30"/>
          <p:cNvCxnSpPr/>
          <p:nvPr/>
        </p:nvCxnSpPr>
        <p:spPr>
          <a:xfrm>
            <a:off x="1085537" y="2357704"/>
            <a:ext cx="414551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09610226"/>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p:nvSpPr>
          <p:cNvPr id="8" name="Rectangle 7"/>
          <p:cNvSpPr/>
          <p:nvPr userDrawn="1"/>
        </p:nvSpPr>
        <p:spPr>
          <a:xfrm>
            <a:off x="0" y="1511799"/>
            <a:ext cx="9144000" cy="3302433"/>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4814255"/>
            <a:ext cx="9144000" cy="557213"/>
          </a:xfrm>
          <a:prstGeom prst="rect">
            <a:avLst/>
          </a:prstGeom>
        </p:spPr>
      </p:pic>
    </p:spTree>
    <p:extLst>
      <p:ext uri="{BB962C8B-B14F-4D97-AF65-F5344CB8AC3E}">
        <p14:creationId xmlns:p14="http://schemas.microsoft.com/office/powerpoint/2010/main" val="592853057"/>
      </p:ext>
    </p:extLst>
  </p:cSld>
  <p:clrMap bg1="dk1" tx1="lt1" bg2="dk2" tx2="lt2" accent1="accent1" accent2="accent2" accent3="accent3" accent4="accent4" accent5="accent5" accent6="accent6" hlink="hlink" folHlink="folHlink"/>
  <p:sldLayoutIdLst>
    <p:sldLayoutId id="2147483844" r:id="rId1"/>
    <p:sldLayoutId id="2147483845" r:id="rId2"/>
    <p:sldLayoutId id="2147483846" r:id="rId3"/>
    <p:sldLayoutId id="2147483847" r:id="rId4"/>
    <p:sldLayoutId id="2147483848" r:id="rId5"/>
    <p:sldLayoutId id="2147483849" r:id="rId6"/>
    <p:sldLayoutId id="2147483850" r:id="rId7"/>
    <p:sldLayoutId id="2147483851" r:id="rId8"/>
    <p:sldLayoutId id="2147483852" r:id="rId9"/>
    <p:sldLayoutId id="2147483853" r:id="rId10"/>
    <p:sldLayoutId id="2147483854" r:id="rId11"/>
  </p:sldLayoutIdLst>
  <p:hf sldNum="0" hdr="0" ftr="0" dt="0"/>
  <p:txStyles>
    <p:titleStyle>
      <a:lvl1pPr algn="l" defTabSz="685800" rtl="0" eaLnBrk="1" latinLnBrk="0" hangingPunct="1">
        <a:lnSpc>
          <a:spcPct val="90000"/>
        </a:lnSpc>
        <a:spcBef>
          <a:spcPct val="0"/>
        </a:spcBef>
        <a:buNone/>
        <a:defRPr sz="2400" b="0" i="0" kern="1200" cap="all">
          <a:solidFill>
            <a:schemeClr val="tx1"/>
          </a:solidFill>
          <a:effectLst/>
          <a:latin typeface="+mj-lt"/>
          <a:ea typeface="+mj-ea"/>
          <a:cs typeface="+mj-cs"/>
        </a:defRPr>
      </a:lvl1pPr>
    </p:titleStyle>
    <p:bodyStyle>
      <a:lvl1pPr marL="171450" indent="-171450" algn="l" defTabSz="685800" rtl="0" eaLnBrk="1" latinLnBrk="0" hangingPunct="1">
        <a:lnSpc>
          <a:spcPct val="120000"/>
        </a:lnSpc>
        <a:spcBef>
          <a:spcPts val="750"/>
        </a:spcBef>
        <a:buClr>
          <a:schemeClr val="accent1"/>
        </a:buClr>
        <a:buSzPct val="100000"/>
        <a:buFont typeface="Arial" panose="020B0604020202020204" pitchFamily="34" charset="0"/>
        <a:buChar char="•"/>
        <a:defRPr sz="1500" kern="1200">
          <a:solidFill>
            <a:schemeClr val="tx1"/>
          </a:solidFill>
          <a:effectLst/>
          <a:latin typeface="+mn-lt"/>
          <a:ea typeface="+mn-ea"/>
          <a:cs typeface="+mn-cs"/>
        </a:defRPr>
      </a:lvl1pPr>
      <a:lvl2pPr marL="5143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1350" kern="1200" cap="none" baseline="0">
          <a:solidFill>
            <a:schemeClr val="tx1"/>
          </a:solidFill>
          <a:effectLst/>
          <a:latin typeface="+mn-lt"/>
          <a:ea typeface="+mn-ea"/>
          <a:cs typeface="+mn-cs"/>
        </a:defRPr>
      </a:lvl2pPr>
      <a:lvl3pPr marL="8572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3pPr>
      <a:lvl4pPr marL="12001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1050" kern="1200" cap="none" baseline="0">
          <a:solidFill>
            <a:schemeClr val="tx1"/>
          </a:solidFill>
          <a:effectLst/>
          <a:latin typeface="+mn-lt"/>
          <a:ea typeface="+mn-ea"/>
          <a:cs typeface="+mn-cs"/>
        </a:defRPr>
      </a:lvl4pPr>
      <a:lvl5pPr marL="15430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5pPr>
      <a:lvl6pPr marL="18859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6pPr>
      <a:lvl7pPr marL="22288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7pPr>
      <a:lvl8pPr marL="25717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8pPr>
      <a:lvl9pPr marL="29146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6.png"/><Relationship Id="rId6" Type="http://schemas.openxmlformats.org/officeDocument/2006/relationships/image" Target="../media/image7.pn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5143500"/>
          </a:xfrm>
          <a:prstGeom prst="rect">
            <a:avLst/>
          </a:prstGeom>
          <a:solidFill>
            <a:srgbClr val="FFFFFF"/>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914400" y="257175"/>
            <a:ext cx="7315200" cy="2571750"/>
          </a:xfrm>
          <a:prstGeom prst="rect">
            <a:avLst/>
          </a:prstGeom>
          <a:noFill/>
        </p:spPr>
        <p:txBody>
          <a:bodyPr wrap="square">
            <a:spAutoFit/>
          </a:bodyPr>
          <a:lstStyle/>
          <a:p>
            <a:pPr algn="ctr">
              <a:defRPr sz="3000" b="1" i="0" u="none">
                <a:solidFill>
                  <a:srgbClr val="000000"/>
                </a:solidFill>
              </a:defRPr>
            </a:pPr>
            <a:r>
              <a:t>Blacktown Chinese Christian Church</a:t>
            </a:r>
          </a:p>
        </p:txBody>
      </p:sp>
      <p:sp>
        <p:nvSpPr>
          <p:cNvPr id="4" name="TextBox 3"/>
          <p:cNvSpPr txBox="1"/>
          <p:nvPr/>
        </p:nvSpPr>
        <p:spPr>
          <a:xfrm>
            <a:off x="914400" y="771525"/>
            <a:ext cx="7315200" cy="2571750"/>
          </a:xfrm>
          <a:prstGeom prst="rect">
            <a:avLst/>
          </a:prstGeom>
          <a:noFill/>
        </p:spPr>
        <p:txBody>
          <a:bodyPr wrap="square">
            <a:spAutoFit/>
          </a:bodyPr>
          <a:lstStyle/>
          <a:p>
            <a:pPr algn="ctr">
              <a:defRPr sz="2300" b="1" i="0" u="none">
                <a:solidFill>
                  <a:srgbClr val="000000"/>
                </a:solidFill>
              </a:defRPr>
            </a:pPr>
            <a:r>
              <a:t>Welcome to Our English Service</a:t>
            </a:r>
            <a:br/>
            <a:r>
              <a:t>08.03.2026</a:t>
            </a:r>
          </a:p>
        </p:txBody>
      </p:sp>
      <p:sp>
        <p:nvSpPr>
          <p:cNvPr id="5" name="TextBox 4"/>
          <p:cNvSpPr txBox="1"/>
          <p:nvPr/>
        </p:nvSpPr>
        <p:spPr>
          <a:xfrm>
            <a:off x="914400" y="1800225"/>
            <a:ext cx="7315200" cy="2571750"/>
          </a:xfrm>
          <a:prstGeom prst="rect">
            <a:avLst/>
          </a:prstGeom>
          <a:noFill/>
        </p:spPr>
        <p:txBody>
          <a:bodyPr wrap="square">
            <a:spAutoFit/>
          </a:bodyPr>
          <a:lstStyle/>
          <a:p>
            <a:pPr algn="ctr">
              <a:defRPr sz="2000" b="1" i="0" u="sng">
                <a:solidFill>
                  <a:srgbClr val="7030A0"/>
                </a:solidFill>
              </a:defRPr>
            </a:pPr>
            <a:r>
              <a:t>English Service 9:45 – 11:00 am</a:t>
            </a:r>
          </a:p>
        </p:txBody>
      </p:sp>
      <p:sp>
        <p:nvSpPr>
          <p:cNvPr id="6" name="TextBox 5"/>
          <p:cNvSpPr txBox="1"/>
          <p:nvPr/>
        </p:nvSpPr>
        <p:spPr>
          <a:xfrm>
            <a:off x="914400" y="2057400"/>
            <a:ext cx="7315200" cy="2571750"/>
          </a:xfrm>
          <a:prstGeom prst="rect">
            <a:avLst/>
          </a:prstGeom>
          <a:noFill/>
        </p:spPr>
        <p:txBody>
          <a:bodyPr wrap="square">
            <a:spAutoFit/>
          </a:bodyPr>
          <a:lstStyle/>
          <a:p>
            <a:pPr algn="l">
              <a:defRPr sz="2000" b="1" i="0" u="none">
                <a:solidFill>
                  <a:srgbClr val="000000"/>
                </a:solidFill>
              </a:defRPr>
            </a:pPr>
            <a:r>
              <a:t>Worship Songs:</a:t>
            </a:r>
            <a:br/>
            <a:br/>
            <a:br/>
            <a:r>
              <a:t>Passage:</a:t>
            </a:r>
            <a:br/>
            <a:r>
              <a:t>Speaker:</a:t>
            </a:r>
            <a:br/>
            <a:r>
              <a:t>Topic:</a:t>
            </a:r>
            <a:br/>
            <a:r>
              <a:t>Response Song:</a:t>
            </a:r>
            <a:br/>
            <a:r>
              <a:t>Announcements and Closing Prayer</a:t>
            </a:r>
            <a:br/>
            <a:r>
              <a:t>Benediction</a:t>
            </a:r>
          </a:p>
        </p:txBody>
      </p:sp>
      <p:sp>
        <p:nvSpPr>
          <p:cNvPr id="7" name="TextBox 6"/>
          <p:cNvSpPr txBox="1"/>
          <p:nvPr/>
        </p:nvSpPr>
        <p:spPr>
          <a:xfrm>
            <a:off x="914400" y="2057400"/>
            <a:ext cx="7315200" cy="2571750"/>
          </a:xfrm>
          <a:prstGeom prst="rect">
            <a:avLst/>
          </a:prstGeom>
          <a:noFill/>
        </p:spPr>
        <p:txBody>
          <a:bodyPr wrap="square">
            <a:spAutoFit/>
          </a:bodyPr>
          <a:lstStyle/>
          <a:p>
            <a:pPr algn="ctr">
              <a:defRPr sz="2000" b="0" i="0" u="none">
                <a:solidFill>
                  <a:srgbClr val="000000"/>
                </a:solidFill>
              </a:defRPr>
            </a:pPr>
            <a:r>
              <a:t>Nothing but the blood</a:t>
            </a:r>
            <a:br/>
            <a:r>
              <a:t>Build my life</a:t>
            </a:r>
            <a:br/>
            <a:r>
              <a:t>Yet not I but through Christ</a:t>
            </a:r>
            <a:br/>
            <a:r>
              <a:t>Gal 2:15-21</a:t>
            </a:r>
            <a:br/>
            <a:r>
              <a:t>Xavier Lakshmanan</a:t>
            </a:r>
            <a:br/>
            <a:r>
              <a:t>Geneuine Christian Life</a:t>
            </a:r>
            <a:br/>
            <a:br/>
            <a:b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Oh, precious is the flow</a:t>
            </a:r>
          </a:p>
          <a:p>
            <a:pPr algn="ctr">
              <a:defRPr sz="2700" b="0"/>
            </a:pPr>
            <a:r>
              <a:t>That makes me white as snow</a:t>
            </a:r>
          </a:p>
          <a:p>
            <a:pPr algn="ctr">
              <a:defRPr sz="2700" b="0"/>
            </a:pPr>
            <a:r>
              <a:t>No other fount I know</a:t>
            </a:r>
          </a:p>
          <a:p>
            <a:pPr algn="ctr">
              <a:defRPr sz="2700" b="0"/>
            </a:pPr>
            <a:r>
              <a:t>Nothing but the blood of Jesus (x2)</a:t>
            </a:r>
          </a:p>
          <a:p>
            <a:pPr algn="ctr">
              <a:defRPr sz="2700" b="0"/>
            </a:pP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914400" y="1028700"/>
            <a:ext cx="7315200" cy="2571750"/>
          </a:xfrm>
          <a:prstGeom prst="rect">
            <a:avLst/>
          </a:prstGeom>
          <a:noFill/>
        </p:spPr>
        <p:txBody>
          <a:bodyPr wrap="square">
            <a:spAutoFit/>
          </a:bodyPr>
          <a:lstStyle/>
          <a:p>
            <a:pPr algn="ctr">
              <a:defRPr sz="4000" b="0" i="0" u="none"/>
            </a:pPr>
            <a:r>
              <a:t>Build My Life</a:t>
            </a:r>
          </a:p>
        </p:txBody>
      </p:sp>
      <p:sp>
        <p:nvSpPr>
          <p:cNvPr id="3" name="TextBox 2"/>
          <p:cNvSpPr txBox="1"/>
          <p:nvPr/>
        </p:nvSpPr>
        <p:spPr>
          <a:xfrm>
            <a:off x="914400" y="3086100"/>
            <a:ext cx="7315200" cy="2571750"/>
          </a:xfrm>
          <a:prstGeom prst="rect">
            <a:avLst/>
          </a:prstGeom>
          <a:noFill/>
        </p:spPr>
        <p:txBody>
          <a:bodyPr wrap="square">
            <a:spAutoFit/>
          </a:bodyPr>
          <a:lstStyle/>
          <a:p>
            <a:pPr algn="ctr">
              <a:defRPr sz="800" b="0" i="0" u="none"/>
            </a:pPr>
            <a:r>
              <a:t>CCLI Licence No: 5485849</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Worthy of every song we could ever sing</a:t>
            </a:r>
          </a:p>
          <a:p>
            <a:pPr algn="ctr">
              <a:defRPr sz="2700" b="0"/>
            </a:pPr>
            <a:r>
              <a:t>Worthy of all the praise we could ever bring</a:t>
            </a:r>
          </a:p>
          <a:p>
            <a:pPr algn="ctr">
              <a:defRPr sz="2700" b="0"/>
            </a:pPr>
            <a:r>
              <a:t>Worthy of every breath we could ever breathe</a:t>
            </a:r>
          </a:p>
          <a:p>
            <a:pPr algn="ctr">
              <a:defRPr sz="2700" b="0"/>
            </a:pPr>
            <a:r>
              <a:t>We live for You</a:t>
            </a:r>
          </a:p>
          <a:p>
            <a:pPr algn="ctr">
              <a:defRPr sz="2700" b="0"/>
            </a:pP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Jesus, the name above every other name</a:t>
            </a:r>
          </a:p>
          <a:p>
            <a:pPr algn="ctr">
              <a:defRPr sz="2700" b="0"/>
            </a:pPr>
            <a:r>
              <a:t>Jesus, the only one who could ever save</a:t>
            </a:r>
          </a:p>
          <a:p>
            <a:pPr algn="ctr">
              <a:defRPr sz="2700" b="0"/>
            </a:pPr>
            <a:r>
              <a:t>Worthy of every breath we could ever breathe</a:t>
            </a:r>
          </a:p>
          <a:p>
            <a:pPr algn="ctr">
              <a:defRPr sz="2700" b="0"/>
            </a:pPr>
            <a:r>
              <a:t>We live for You</a:t>
            </a:r>
          </a:p>
          <a:p>
            <a:pPr algn="ctr">
              <a:defRPr sz="2700" b="0"/>
            </a:pP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Holy, there is no one like You</a:t>
            </a:r>
          </a:p>
          <a:p>
            <a:pPr algn="ctr">
              <a:defRPr sz="2700" b="0"/>
            </a:pPr>
            <a:r>
              <a:t>There is none beside You</a:t>
            </a:r>
          </a:p>
          <a:p>
            <a:pPr algn="ctr">
              <a:defRPr sz="2700" b="0"/>
            </a:pPr>
            <a:r>
              <a:t>Open up my eyes in wonder</a:t>
            </a:r>
          </a:p>
          <a:p>
            <a:pPr algn="ctr">
              <a:defRPr sz="2700" b="0"/>
            </a:pP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Show me who You are</a:t>
            </a:r>
          </a:p>
          <a:p>
            <a:pPr algn="ctr">
              <a:defRPr sz="2700" b="0"/>
            </a:pPr>
            <a:r>
              <a:t>And fill me with Your heart</a:t>
            </a:r>
          </a:p>
          <a:p>
            <a:pPr algn="ctr">
              <a:defRPr sz="2700" b="0"/>
            </a:pPr>
            <a:r>
              <a:t>And lead me in Your love to those around me</a:t>
            </a:r>
          </a:p>
          <a:p>
            <a:pPr algn="ctr">
              <a:defRPr sz="2700" b="0"/>
            </a:pP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Worthy of every song we could ever sing</a:t>
            </a:r>
          </a:p>
          <a:p>
            <a:pPr algn="ctr">
              <a:defRPr sz="2700" b="0"/>
            </a:pPr>
            <a:r>
              <a:t>Worthy of all the praise we could ever bring</a:t>
            </a:r>
          </a:p>
          <a:p>
            <a:pPr algn="ctr">
              <a:defRPr sz="2700" b="0"/>
            </a:pPr>
            <a:r>
              <a:t>Worthy of every breath we could ever breathe</a:t>
            </a:r>
          </a:p>
          <a:p>
            <a:pPr algn="ctr">
              <a:defRPr sz="2700" b="0"/>
            </a:pPr>
            <a:r>
              <a:t>We live for You</a:t>
            </a:r>
          </a:p>
          <a:p>
            <a:pPr algn="ctr">
              <a:defRPr sz="2700" b="0"/>
            </a:pP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Jesus, the name above every other name</a:t>
            </a:r>
          </a:p>
          <a:p>
            <a:pPr algn="ctr">
              <a:defRPr sz="2700" b="0"/>
            </a:pPr>
            <a:r>
              <a:t>Jesus, the only one who could ever save</a:t>
            </a:r>
          </a:p>
          <a:p>
            <a:pPr algn="ctr">
              <a:defRPr sz="2700" b="0"/>
            </a:pPr>
            <a:r>
              <a:t>Worthy of every breath we could ever breathe</a:t>
            </a:r>
          </a:p>
          <a:p>
            <a:pPr algn="ctr">
              <a:defRPr sz="2700" b="0"/>
            </a:pPr>
            <a:r>
              <a:t>We live for You</a:t>
            </a:r>
          </a:p>
          <a:p>
            <a:pPr algn="ctr">
              <a:defRPr sz="2700" b="0"/>
            </a:pP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Holy, there is no one like You</a:t>
            </a:r>
          </a:p>
          <a:p>
            <a:pPr algn="ctr">
              <a:defRPr sz="2700" b="0"/>
            </a:pPr>
            <a:r>
              <a:t>There is none beside You</a:t>
            </a:r>
          </a:p>
          <a:p>
            <a:pPr algn="ctr">
              <a:defRPr sz="2700" b="0"/>
            </a:pPr>
            <a:r>
              <a:t>Open up my eyes in wonder</a:t>
            </a:r>
          </a:p>
          <a:p>
            <a:pPr algn="ctr">
              <a:defRPr sz="2700" b="0"/>
            </a:pP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Show me who You are</a:t>
            </a:r>
          </a:p>
          <a:p>
            <a:pPr algn="ctr">
              <a:defRPr sz="2700" b="0"/>
            </a:pPr>
            <a:r>
              <a:t>And fill me with Your heart</a:t>
            </a:r>
          </a:p>
          <a:p>
            <a:pPr algn="ctr">
              <a:defRPr sz="2700" b="0"/>
            </a:pPr>
            <a:r>
              <a:t>And lead me in Your love to those around me</a:t>
            </a:r>
          </a:p>
          <a:p>
            <a:pPr algn="ctr">
              <a:defRPr sz="2700" b="0"/>
            </a:pP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914400" y="1028700"/>
            <a:ext cx="7315200" cy="2571750"/>
          </a:xfrm>
          <a:prstGeom prst="rect">
            <a:avLst/>
          </a:prstGeom>
          <a:noFill/>
        </p:spPr>
        <p:txBody>
          <a:bodyPr wrap="square">
            <a:spAutoFit/>
          </a:bodyPr>
          <a:lstStyle/>
          <a:p>
            <a:pPr algn="ctr">
              <a:defRPr sz="4000" b="0" i="0" u="none"/>
            </a:pPr>
            <a:r>
              <a:t>BCCC english service</a:t>
            </a:r>
          </a:p>
        </p:txBody>
      </p:sp>
      <p:sp>
        <p:nvSpPr>
          <p:cNvPr id="3" name="TextBox 2"/>
          <p:cNvSpPr txBox="1"/>
          <p:nvPr/>
        </p:nvSpPr>
        <p:spPr>
          <a:xfrm>
            <a:off x="914400" y="3086100"/>
            <a:ext cx="7315200" cy="2571750"/>
          </a:xfrm>
          <a:prstGeom prst="rect">
            <a:avLst/>
          </a:prstGeom>
          <a:noFill/>
        </p:spPr>
        <p:txBody>
          <a:bodyPr wrap="square">
            <a:spAutoFit/>
          </a:bodyPr>
          <a:lstStyle/>
          <a:p>
            <a:pPr algn="ctr">
              <a:defRPr sz="800" b="0" i="0" u="none"/>
            </a:pP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Holy, there is no one like You</a:t>
            </a:r>
          </a:p>
          <a:p>
            <a:pPr algn="ctr">
              <a:defRPr sz="2700" b="0"/>
            </a:pPr>
            <a:r>
              <a:t>There is none beside You</a:t>
            </a:r>
          </a:p>
          <a:p>
            <a:pPr algn="ctr">
              <a:defRPr sz="2700" b="0"/>
            </a:pPr>
            <a:r>
              <a:t>Open up my eyes in wonder</a:t>
            </a:r>
          </a:p>
          <a:p>
            <a:pPr algn="ctr">
              <a:defRPr sz="2700" b="0"/>
            </a:pP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Show me who You are</a:t>
            </a:r>
          </a:p>
          <a:p>
            <a:pPr algn="ctr">
              <a:defRPr sz="2700" b="0"/>
            </a:pPr>
            <a:r>
              <a:t>And fill me with Your heart</a:t>
            </a:r>
          </a:p>
          <a:p>
            <a:pPr algn="ctr">
              <a:defRPr sz="2700" b="0"/>
            </a:pPr>
            <a:r>
              <a:t>And lead me in Your love to those around me</a:t>
            </a:r>
          </a:p>
          <a:p>
            <a:pPr algn="ctr">
              <a:defRPr sz="2700" b="0"/>
            </a:pP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I will build my life upon Your love</a:t>
            </a:r>
          </a:p>
          <a:p>
            <a:pPr algn="ctr">
              <a:defRPr sz="2700" b="0"/>
            </a:pPr>
            <a:r>
              <a:t>It is a firm foundation</a:t>
            </a:r>
          </a:p>
          <a:p>
            <a:pPr algn="ctr">
              <a:defRPr sz="2700" b="0"/>
            </a:pPr>
            <a:r>
              <a:t>I will put my trust in You alone</a:t>
            </a:r>
          </a:p>
          <a:p>
            <a:pPr algn="ctr">
              <a:defRPr sz="2700" b="0"/>
            </a:pPr>
            <a:r>
              <a:t>And I will not be shaken (x2)</a:t>
            </a:r>
          </a:p>
          <a:p>
            <a:pPr algn="ctr">
              <a:defRPr sz="2700" b="0"/>
            </a:pP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Holy, there is no one like You</a:t>
            </a:r>
          </a:p>
          <a:p>
            <a:pPr algn="ctr">
              <a:defRPr sz="2700" b="0"/>
            </a:pPr>
            <a:r>
              <a:t>There is none beside You</a:t>
            </a:r>
          </a:p>
          <a:p>
            <a:pPr algn="ctr">
              <a:defRPr sz="2700" b="0"/>
            </a:pPr>
            <a:r>
              <a:t>Open up my eyes in wonder</a:t>
            </a:r>
          </a:p>
          <a:p>
            <a:pPr algn="ctr">
              <a:defRPr sz="2700" b="0"/>
            </a:pP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Show me who You are</a:t>
            </a:r>
          </a:p>
          <a:p>
            <a:pPr algn="ctr">
              <a:defRPr sz="2700" b="0"/>
            </a:pPr>
            <a:r>
              <a:t>And fill me with Your heart</a:t>
            </a:r>
          </a:p>
          <a:p>
            <a:pPr algn="ctr">
              <a:defRPr sz="2700" b="0"/>
            </a:pPr>
            <a:r>
              <a:t>And lead me in Your love to those around me</a:t>
            </a:r>
          </a:p>
          <a:p>
            <a:pPr algn="ctr">
              <a:defRPr sz="2700" b="0"/>
            </a:pP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Holy, there is no one like You</a:t>
            </a:r>
          </a:p>
          <a:p>
            <a:pPr algn="ctr">
              <a:defRPr sz="2700" b="0"/>
            </a:pPr>
            <a:r>
              <a:t>There is none beside You</a:t>
            </a:r>
          </a:p>
          <a:p>
            <a:pPr algn="ctr">
              <a:defRPr sz="2700" b="0"/>
            </a:pPr>
            <a:r>
              <a:t>Open up my eyes in wonder</a:t>
            </a:r>
          </a:p>
          <a:p>
            <a:pPr algn="ctr">
              <a:defRPr sz="2700" b="0"/>
            </a:pP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Show me who You are</a:t>
            </a:r>
          </a:p>
          <a:p>
            <a:pPr algn="ctr">
              <a:defRPr sz="2700" b="0"/>
            </a:pPr>
            <a:r>
              <a:t>And fill me with Your heart</a:t>
            </a:r>
          </a:p>
          <a:p>
            <a:pPr algn="ctr">
              <a:defRPr sz="2700" b="0"/>
            </a:pPr>
            <a:r>
              <a:t>And lead me in Your love to those around me</a:t>
            </a:r>
          </a:p>
          <a:p>
            <a:pPr algn="ctr">
              <a:defRPr sz="2700" b="0"/>
            </a:pP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I will build my life upon Your love</a:t>
            </a:r>
          </a:p>
          <a:p>
            <a:pPr algn="ctr">
              <a:defRPr sz="2700" b="0"/>
            </a:pPr>
            <a:r>
              <a:t>It is a firm foundation</a:t>
            </a:r>
          </a:p>
          <a:p>
            <a:pPr algn="ctr">
              <a:defRPr sz="2700" b="0"/>
            </a:pPr>
            <a:r>
              <a:t>I will put my trust in You alone</a:t>
            </a:r>
          </a:p>
          <a:p>
            <a:pPr algn="ctr">
              <a:defRPr sz="2700" b="0"/>
            </a:pPr>
            <a:r>
              <a:t>And I will not be shaken</a:t>
            </a:r>
          </a:p>
          <a:p>
            <a:pPr algn="ctr">
              <a:defRPr sz="2700" b="0"/>
            </a:pP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914400" y="1028700"/>
            <a:ext cx="7315200" cy="2571750"/>
          </a:xfrm>
          <a:prstGeom prst="rect">
            <a:avLst/>
          </a:prstGeom>
          <a:noFill/>
        </p:spPr>
        <p:txBody>
          <a:bodyPr wrap="square">
            <a:spAutoFit/>
          </a:bodyPr>
          <a:lstStyle/>
          <a:p>
            <a:pPr algn="ctr">
              <a:defRPr sz="4000" b="0" i="0" u="none"/>
            </a:pPr>
            <a:r>
              <a:t>Yet Not I But Through Christ In Me</a:t>
            </a:r>
          </a:p>
        </p:txBody>
      </p:sp>
      <p:sp>
        <p:nvSpPr>
          <p:cNvPr id="3" name="TextBox 2"/>
          <p:cNvSpPr txBox="1"/>
          <p:nvPr/>
        </p:nvSpPr>
        <p:spPr>
          <a:xfrm>
            <a:off x="914400" y="3086100"/>
            <a:ext cx="7315200" cy="2571750"/>
          </a:xfrm>
          <a:prstGeom prst="rect">
            <a:avLst/>
          </a:prstGeom>
          <a:noFill/>
        </p:spPr>
        <p:txBody>
          <a:bodyPr wrap="square">
            <a:spAutoFit/>
          </a:bodyPr>
          <a:lstStyle/>
          <a:p>
            <a:pPr algn="ctr">
              <a:defRPr sz="800" b="0" i="0" u="none"/>
            </a:pPr>
            <a:r>
              <a:t>CCLI Licence No: 5485849</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What gift of grace is Jesus, my Redeemer</a:t>
            </a:r>
          </a:p>
          <a:p>
            <a:pPr algn="ctr">
              <a:defRPr sz="2700" b="0"/>
            </a:pPr>
            <a:r>
              <a:t>There is no more for heaven now to give</a:t>
            </a:r>
          </a:p>
          <a:p>
            <a:pPr algn="ctr">
              <a:defRPr sz="2700" b="0"/>
            </a:pPr>
            <a:r>
              <a:t>He is my joy, my righteousness and freedom</a:t>
            </a:r>
          </a:p>
          <a:p>
            <a:pPr algn="ctr">
              <a:defRPr sz="2700" b="0"/>
            </a:pPr>
            <a:r>
              <a:t>My steadfast love, my deep and boundless peace</a:t>
            </a:r>
          </a:p>
          <a:p>
            <a:pPr algn="ctr">
              <a:defRPr sz="2700" b="0"/>
            </a:pP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914400" y="1028700"/>
            <a:ext cx="7315200" cy="2571750"/>
          </a:xfrm>
          <a:prstGeom prst="rect">
            <a:avLst/>
          </a:prstGeom>
          <a:noFill/>
        </p:spPr>
        <p:txBody>
          <a:bodyPr wrap="square">
            <a:spAutoFit/>
          </a:bodyPr>
          <a:lstStyle/>
          <a:p>
            <a:pPr algn="ctr">
              <a:defRPr sz="4000" b="0" i="0" u="none"/>
            </a:pPr>
            <a:r>
              <a:t>Nothing But The Blood Of Jesus</a:t>
            </a:r>
          </a:p>
        </p:txBody>
      </p:sp>
      <p:sp>
        <p:nvSpPr>
          <p:cNvPr id="3" name="TextBox 2"/>
          <p:cNvSpPr txBox="1"/>
          <p:nvPr/>
        </p:nvSpPr>
        <p:spPr>
          <a:xfrm>
            <a:off x="914400" y="3086100"/>
            <a:ext cx="7315200" cy="2571750"/>
          </a:xfrm>
          <a:prstGeom prst="rect">
            <a:avLst/>
          </a:prstGeom>
          <a:noFill/>
        </p:spPr>
        <p:txBody>
          <a:bodyPr wrap="square">
            <a:spAutoFit/>
          </a:bodyPr>
          <a:lstStyle/>
          <a:p>
            <a:pPr algn="ctr">
              <a:defRPr sz="800" b="0" i="0" u="none"/>
            </a:pPr>
            <a:r>
              <a:t>CCLI Licence No: 5485849</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To this I hold, my hope is only Jesus</a:t>
            </a:r>
          </a:p>
          <a:p>
            <a:pPr algn="ctr">
              <a:defRPr sz="2700" b="0"/>
            </a:pPr>
            <a:r>
              <a:t>For my life is wholly bound to His</a:t>
            </a:r>
          </a:p>
          <a:p>
            <a:pPr algn="ctr">
              <a:defRPr sz="2700" b="0"/>
            </a:pPr>
            <a:r>
              <a:t>Oh how strange and divine, I can sing "All is mine"</a:t>
            </a:r>
          </a:p>
          <a:p>
            <a:pPr algn="ctr">
              <a:defRPr sz="2700" b="0"/>
            </a:pPr>
            <a:r>
              <a:t>Yet not I, but through Christ in me</a:t>
            </a:r>
          </a:p>
          <a:p>
            <a:pPr algn="ctr">
              <a:defRPr sz="2700" b="0"/>
            </a:pP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The night is dark but I am not forsaken</a:t>
            </a:r>
          </a:p>
          <a:p>
            <a:pPr algn="ctr">
              <a:defRPr sz="2700" b="0"/>
            </a:pPr>
            <a:r>
              <a:t>For by my side, the Savior He will stay</a:t>
            </a:r>
          </a:p>
          <a:p>
            <a:pPr algn="ctr">
              <a:defRPr sz="2700" b="0"/>
            </a:pPr>
            <a:r>
              <a:t>I labour on in weakness and rejoicing</a:t>
            </a:r>
          </a:p>
          <a:p>
            <a:pPr algn="ctr">
              <a:defRPr sz="2700" b="0"/>
            </a:pPr>
            <a:r>
              <a:t>For in my need, His power is displayed</a:t>
            </a:r>
          </a:p>
          <a:p>
            <a:pPr algn="ctr">
              <a:defRPr sz="2700" b="0"/>
            </a:pP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To this I hold, my Shepherd will defend me</a:t>
            </a:r>
          </a:p>
          <a:p>
            <a:pPr algn="ctr">
              <a:defRPr sz="2700" b="0"/>
            </a:pPr>
            <a:r>
              <a:t>Through the deepest valley He will lead</a:t>
            </a:r>
          </a:p>
          <a:p>
            <a:pPr algn="ctr">
              <a:defRPr sz="2700" b="0"/>
            </a:pPr>
            <a:r>
              <a:t>Oh the night has been won and I shall overcome</a:t>
            </a:r>
          </a:p>
          <a:p>
            <a:pPr algn="ctr">
              <a:defRPr sz="2700" b="0"/>
            </a:pPr>
            <a:r>
              <a:t>Yet not I, but through Christ in me</a:t>
            </a:r>
          </a:p>
          <a:p>
            <a:pPr algn="ctr">
              <a:defRPr sz="2700" b="0"/>
            </a:pP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No fate I dread, I know I am forgiven</a:t>
            </a:r>
          </a:p>
          <a:p>
            <a:pPr algn="ctr">
              <a:defRPr sz="2700" b="0"/>
            </a:pPr>
            <a:r>
              <a:t>The future sure, the price it has been paid</a:t>
            </a:r>
          </a:p>
          <a:p>
            <a:pPr algn="ctr">
              <a:defRPr sz="2700" b="0"/>
            </a:pPr>
            <a:r>
              <a:t>For Jesus bled and suffered for my pardon</a:t>
            </a:r>
          </a:p>
          <a:p>
            <a:pPr algn="ctr">
              <a:defRPr sz="2700" b="0"/>
            </a:pPr>
            <a:r>
              <a:t>And He was raised to overthrow the grave</a:t>
            </a:r>
          </a:p>
          <a:p>
            <a:pPr algn="ctr">
              <a:defRPr sz="2700" b="0"/>
            </a:pP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To this I hold, my sin has been defeated</a:t>
            </a:r>
          </a:p>
          <a:p>
            <a:pPr algn="ctr">
              <a:defRPr sz="2700" b="0"/>
            </a:pPr>
            <a:r>
              <a:t>Jesus now and ever is my plea</a:t>
            </a:r>
          </a:p>
          <a:p>
            <a:pPr algn="ctr">
              <a:defRPr sz="2700" b="0"/>
            </a:pPr>
            <a:r>
              <a:t>All the chains are released, I can sing "I am free"</a:t>
            </a:r>
          </a:p>
          <a:p>
            <a:pPr algn="ctr">
              <a:defRPr sz="2700" b="0"/>
            </a:pPr>
            <a:r>
              <a:t>Yet not I, but through Christ in me</a:t>
            </a:r>
          </a:p>
          <a:p>
            <a:pPr algn="ctr">
              <a:defRPr sz="2700" b="0"/>
            </a:pP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With every breath, I long to follow Jesus</a:t>
            </a:r>
          </a:p>
          <a:p>
            <a:pPr algn="ctr">
              <a:defRPr sz="2700" b="0"/>
            </a:pPr>
            <a:r>
              <a:t>For He has said that He will bring me home</a:t>
            </a:r>
          </a:p>
          <a:p>
            <a:pPr algn="ctr">
              <a:defRPr sz="2700" b="0"/>
            </a:pPr>
            <a:r>
              <a:t>And day by day, I know He will renew me</a:t>
            </a:r>
          </a:p>
          <a:p>
            <a:pPr algn="ctr">
              <a:defRPr sz="2700" b="0"/>
            </a:pPr>
            <a:r>
              <a:t>Until I stand with joy before the throne</a:t>
            </a:r>
          </a:p>
          <a:p>
            <a:pPr algn="ctr">
              <a:defRPr sz="2700" b="0"/>
            </a:pP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To this I hold, my hope is only Jesus</a:t>
            </a:r>
          </a:p>
          <a:p>
            <a:pPr algn="ctr">
              <a:defRPr sz="2700" b="0"/>
            </a:pPr>
            <a:r>
              <a:t>All the glory evermore to Him</a:t>
            </a:r>
          </a:p>
          <a:p>
            <a:pPr algn="ctr">
              <a:defRPr sz="2700" b="0"/>
            </a:pPr>
            <a:r>
              <a:t>When the race is complete, still my lips shall repeat</a:t>
            </a:r>
          </a:p>
          <a:p>
            <a:pPr algn="ctr">
              <a:defRPr sz="2700" b="0"/>
            </a:pPr>
            <a:r>
              <a:t>"Yet not I, but through Christ in me"</a:t>
            </a:r>
          </a:p>
          <a:p>
            <a:pPr algn="ctr">
              <a:defRPr sz="2700" b="0"/>
            </a:pP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When the race is complete, still my lips shall repeat</a:t>
            </a:r>
          </a:p>
          <a:p>
            <a:pPr algn="ctr">
              <a:defRPr sz="2700" b="0"/>
            </a:pPr>
            <a:r>
              <a:t>"Yet not I, but through Christ in me"</a:t>
            </a:r>
          </a:p>
          <a:p>
            <a:pPr algn="ctr">
              <a:defRPr sz="2700" b="0"/>
            </a:pPr>
            <a:r>
              <a:t>"Yet not I, but through Christ in me"</a:t>
            </a:r>
          </a:p>
          <a:p>
            <a:pPr algn="ctr">
              <a:defRPr sz="2700" b="0"/>
            </a:pPr>
            <a:r>
              <a:t>"Yet not I, but through Christ in me"</a:t>
            </a:r>
          </a:p>
          <a:p>
            <a:pPr algn="ctr">
              <a:defRPr sz="2700" b="0"/>
            </a:pP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514350"/>
            <a:ext cx="3657600" cy="4114800"/>
          </a:xfrm>
          <a:prstGeom prst="rect">
            <a:avLst/>
          </a:prstGeom>
          <a:noFill/>
        </p:spPr>
        <p:txBody>
          <a:bodyPr wrap="square">
            <a:spAutoFit/>
          </a:bodyPr>
          <a:lstStyle/>
          <a:p>
            <a:pPr>
              <a:defRPr sz="3000"/>
            </a:pPr>
            <a:r>
              <a:t>Bible reading</a:t>
            </a:r>
          </a:p>
        </p:txBody>
      </p:sp>
      <p:pic>
        <p:nvPicPr>
          <p:cNvPr id="3" name="Picture 2" descr="Bible.png"/>
          <p:cNvPicPr>
            <a:picLocks noChangeAspect="1"/>
          </p:cNvPicPr>
          <p:nvPr/>
        </p:nvPicPr>
        <p:blipFill>
          <a:blip r:embed="rId2"/>
          <a:stretch>
            <a:fillRect/>
          </a:stretch>
        </p:blipFill>
        <p:spPr>
          <a:xfrm>
            <a:off x="4514850" y="514350"/>
            <a:ext cx="4114800" cy="4114800"/>
          </a:xfrm>
          <a:prstGeom prst="rect">
            <a:avLst/>
          </a:prstGeom>
        </p:spPr>
      </p:pic>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771525"/>
          </a:xfrm>
          <a:prstGeom prst="rect">
            <a:avLst/>
          </a:prstGeom>
          <a:noFill/>
        </p:spPr>
        <p:txBody>
          <a:bodyPr wrap="square">
            <a:spAutoFit/>
          </a:bodyPr>
          <a:lstStyle/>
          <a:p>
            <a:pPr algn="ctr">
              <a:defRPr sz="4000" b="1"/>
            </a:pPr>
            <a:r>
              <a:t>Gal 2:15-21</a:t>
            </a:r>
          </a:p>
        </p:txBody>
      </p:sp>
      <p:sp>
        <p:nvSpPr>
          <p:cNvPr id="3" name="TextBox 2"/>
          <p:cNvSpPr txBox="1"/>
          <p:nvPr/>
        </p:nvSpPr>
        <p:spPr>
          <a:xfrm>
            <a:off x="457200" y="1045845"/>
            <a:ext cx="8229600" cy="4114800"/>
          </a:xfrm>
          <a:prstGeom prst="rect">
            <a:avLst/>
          </a:prstGeom>
          <a:noFill/>
        </p:spPr>
        <p:txBody>
          <a:bodyPr wrap="square">
            <a:spAutoFit/>
          </a:bodyPr>
          <a:lstStyle/>
          <a:p>
            <a:pPr algn="ctr">
              <a:defRPr sz="2300" b="0"/>
            </a:pPr>
            <a:r>
              <a:t>¹⁵ “We who are Jews by birth and not sinful Gentiles ¹⁶ know that a person is not justified by the works of the law, but by faith in Jesus Christ. So we, too, have put our faith in Christ Jesus that we may be justified by faith in Christ and not by the works of the law, because by the works of the law no one will be justified. </a:t>
            </a:r>
          </a:p>
          <a:p>
            <a:pPr algn="ctr">
              <a:defRPr sz="2300" b="0"/>
            </a:pP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What can wash away my sin?</a:t>
            </a:r>
          </a:p>
          <a:p>
            <a:pPr algn="ctr">
              <a:defRPr sz="2700" b="0"/>
            </a:pPr>
            <a:r>
              <a:t>Nothing but the blood of Jesus</a:t>
            </a:r>
          </a:p>
          <a:p>
            <a:pPr algn="ctr">
              <a:defRPr sz="2700" b="0"/>
            </a:pPr>
            <a:r>
              <a:t>What can make me whole again?</a:t>
            </a:r>
          </a:p>
          <a:p>
            <a:pPr algn="ctr">
              <a:defRPr sz="2700" b="0"/>
            </a:pPr>
            <a:r>
              <a:t>Nothing but the blood of Jesus</a:t>
            </a:r>
          </a:p>
          <a:p>
            <a:pPr algn="ctr">
              <a:defRPr sz="2700" b="0"/>
            </a:pP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771525"/>
          </a:xfrm>
          <a:prstGeom prst="rect">
            <a:avLst/>
          </a:prstGeom>
          <a:noFill/>
        </p:spPr>
        <p:txBody>
          <a:bodyPr wrap="square">
            <a:spAutoFit/>
          </a:bodyPr>
          <a:lstStyle/>
          <a:p>
            <a:pPr algn="ctr">
              <a:defRPr sz="4000" b="1"/>
            </a:pPr>
            <a:r>
              <a:t>Gal 2:15-21</a:t>
            </a:r>
          </a:p>
        </p:txBody>
      </p:sp>
      <p:sp>
        <p:nvSpPr>
          <p:cNvPr id="3" name="TextBox 2"/>
          <p:cNvSpPr txBox="1"/>
          <p:nvPr/>
        </p:nvSpPr>
        <p:spPr>
          <a:xfrm>
            <a:off x="457200" y="1045845"/>
            <a:ext cx="8229600" cy="4114800"/>
          </a:xfrm>
          <a:prstGeom prst="rect">
            <a:avLst/>
          </a:prstGeom>
          <a:noFill/>
        </p:spPr>
        <p:txBody>
          <a:bodyPr wrap="square">
            <a:spAutoFit/>
          </a:bodyPr>
          <a:lstStyle/>
          <a:p>
            <a:pPr algn="ctr">
              <a:defRPr sz="2300" b="0"/>
            </a:pPr>
            <a:r>
              <a:t>¹⁷ “But if, in seeking to be justified in Christ, we Jews find ourselves also among the sinners, doesn’t that mean that Christ promotes sin? Absolutely not! ¹⁸ If I rebuild what I destroyed, then I really would be a lawbreaker. </a:t>
            </a:r>
          </a:p>
          <a:p>
            <a:pPr algn="ctr">
              <a:defRPr sz="2300" b="0"/>
            </a:pPr>
          </a:p>
        </p:txBody>
      </p:sp>
    </p:spTree>
  </p:cSld>
  <p:clrMapOvr>
    <a:masterClrMapping/>
  </p:clrMapOvr>
</p:sld>
</file>

<file path=ppt/slides/slide4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771525"/>
          </a:xfrm>
          <a:prstGeom prst="rect">
            <a:avLst/>
          </a:prstGeom>
          <a:noFill/>
        </p:spPr>
        <p:txBody>
          <a:bodyPr wrap="square">
            <a:spAutoFit/>
          </a:bodyPr>
          <a:lstStyle/>
          <a:p>
            <a:pPr algn="ctr">
              <a:defRPr sz="4000" b="1"/>
            </a:pPr>
            <a:r>
              <a:t>Gal 2:15-21</a:t>
            </a:r>
          </a:p>
        </p:txBody>
      </p:sp>
      <p:sp>
        <p:nvSpPr>
          <p:cNvPr id="3" name="TextBox 2"/>
          <p:cNvSpPr txBox="1"/>
          <p:nvPr/>
        </p:nvSpPr>
        <p:spPr>
          <a:xfrm>
            <a:off x="457200" y="1045845"/>
            <a:ext cx="8229600" cy="4114800"/>
          </a:xfrm>
          <a:prstGeom prst="rect">
            <a:avLst/>
          </a:prstGeom>
          <a:noFill/>
        </p:spPr>
        <p:txBody>
          <a:bodyPr wrap="square">
            <a:spAutoFit/>
          </a:bodyPr>
          <a:lstStyle/>
          <a:p>
            <a:pPr algn="ctr">
              <a:defRPr sz="2300" b="0"/>
            </a:pPr>
            <a:r>
              <a:t>¹⁹ “For through the law I died to the law so that I might live for God. ²⁰ I have been crucified with Christ and I no longer live, but Christ lives in me. The life I now live in the body, I live by faith in the Son of God, who loved me and gave himself for me. </a:t>
            </a:r>
          </a:p>
        </p:txBody>
      </p:sp>
    </p:spTree>
  </p:cSld>
  <p:clrMapOvr>
    <a:masterClrMapping/>
  </p:clrMapOvr>
</p:sld>
</file>

<file path=ppt/slides/slide4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771525"/>
          </a:xfrm>
          <a:prstGeom prst="rect">
            <a:avLst/>
          </a:prstGeom>
          <a:noFill/>
        </p:spPr>
        <p:txBody>
          <a:bodyPr wrap="square">
            <a:spAutoFit/>
          </a:bodyPr>
          <a:lstStyle/>
          <a:p>
            <a:pPr algn="ctr">
              <a:defRPr sz="4000" b="1"/>
            </a:pPr>
            <a:r>
              <a:t>Gal 2:15-21</a:t>
            </a:r>
          </a:p>
        </p:txBody>
      </p:sp>
      <p:sp>
        <p:nvSpPr>
          <p:cNvPr id="3" name="TextBox 2"/>
          <p:cNvSpPr txBox="1"/>
          <p:nvPr/>
        </p:nvSpPr>
        <p:spPr>
          <a:xfrm>
            <a:off x="457200" y="1045845"/>
            <a:ext cx="8229600" cy="4114800"/>
          </a:xfrm>
          <a:prstGeom prst="rect">
            <a:avLst/>
          </a:prstGeom>
          <a:noFill/>
        </p:spPr>
        <p:txBody>
          <a:bodyPr wrap="square">
            <a:spAutoFit/>
          </a:bodyPr>
          <a:lstStyle/>
          <a:p>
            <a:pPr algn="ctr">
              <a:defRPr sz="2300" b="0"/>
            </a:pPr>
            <a:r>
              <a:t>²¹ I do not set aside the grace of God, for if righteousness could be gained through the law, Christ died for nothing!”</a:t>
            </a:r>
          </a:p>
        </p:txBody>
      </p:sp>
    </p:spTree>
  </p:cSld>
  <p:clrMapOvr>
    <a:masterClrMapping/>
  </p:clrMapOvr>
</p:sld>
</file>

<file path=ppt/slides/slide4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914400" y="1028700"/>
            <a:ext cx="7315200" cy="2571750"/>
          </a:xfrm>
          <a:prstGeom prst="rect">
            <a:avLst/>
          </a:prstGeom>
          <a:noFill/>
        </p:spPr>
        <p:txBody>
          <a:bodyPr wrap="square">
            <a:spAutoFit/>
          </a:bodyPr>
          <a:lstStyle/>
          <a:p>
            <a:pPr algn="ctr">
              <a:defRPr sz="4000" b="0" i="0" u="none"/>
            </a:pPr>
            <a:r>
              <a:t>Announcements</a:t>
            </a:r>
          </a:p>
        </p:txBody>
      </p:sp>
      <p:sp>
        <p:nvSpPr>
          <p:cNvPr id="3" name="TextBox 2"/>
          <p:cNvSpPr txBox="1"/>
          <p:nvPr/>
        </p:nvSpPr>
        <p:spPr>
          <a:xfrm>
            <a:off x="914400" y="3086100"/>
            <a:ext cx="7315200" cy="2571750"/>
          </a:xfrm>
          <a:prstGeom prst="rect">
            <a:avLst/>
          </a:prstGeom>
          <a:noFill/>
        </p:spPr>
        <p:txBody>
          <a:bodyPr wrap="square">
            <a:spAutoFit/>
          </a:bodyPr>
          <a:lstStyle/>
          <a:p>
            <a:pPr algn="ctr">
              <a:defRPr sz="800" b="0" i="0" u="none"/>
            </a:pPr>
          </a:p>
        </p:txBody>
      </p:sp>
    </p:spTree>
  </p:cSld>
  <p:clrMapOvr>
    <a:masterClrMapping/>
  </p:clrMapOvr>
</p:sld>
</file>

<file path=ppt/slides/slide4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685800" y="1657350"/>
            <a:ext cx="2743200" cy="914400"/>
          </a:xfrm>
          <a:prstGeom prst="rect">
            <a:avLst/>
          </a:prstGeom>
          <a:noFill/>
        </p:spPr>
        <p:txBody>
          <a:bodyPr wrap="square" lIns="0">
            <a:spAutoFit/>
          </a:bodyPr>
          <a:lstStyle/>
          <a:p/>
          <a:p>
            <a:pPr>
              <a:defRPr sz="4000"/>
            </a:pPr>
            <a:r>
              <a:t>Offering</a:t>
            </a:r>
          </a:p>
        </p:txBody>
      </p:sp>
      <p:sp>
        <p:nvSpPr>
          <p:cNvPr id="3" name="Rounded Rectangle 2"/>
          <p:cNvSpPr/>
          <p:nvPr/>
        </p:nvSpPr>
        <p:spPr>
          <a:xfrm>
            <a:off x="3028950" y="171450"/>
            <a:ext cx="5943600" cy="857250"/>
          </a:xfrm>
          <a:prstGeom prst="roundRect">
            <a:avLst/>
          </a:prstGeom>
          <a:solidFill>
            <a:schemeClr val="bg2">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878035" y="171450"/>
            <a:ext cx="4754880" cy="857250"/>
          </a:xfrm>
          <a:prstGeom prst="rect">
            <a:avLst/>
          </a:prstGeom>
          <a:noFill/>
        </p:spPr>
        <p:txBody>
          <a:bodyPr wrap="square">
            <a:spAutoFit/>
          </a:bodyPr>
          <a:lstStyle/>
          <a:p/>
          <a:p>
            <a:pPr>
              <a:defRPr sz="1600">
                <a:latin typeface="Gill Sans MT"/>
              </a:defRPr>
            </a:pPr>
            <a:r>
              <a:t>Account name: Blacktown Chinese Christian Church</a:t>
            </a:r>
          </a:p>
        </p:txBody>
      </p:sp>
      <p:pic>
        <p:nvPicPr>
          <p:cNvPr id="5" name="Picture 4" descr="church.png"/>
          <p:cNvPicPr>
            <a:picLocks noChangeAspect="1"/>
          </p:cNvPicPr>
          <p:nvPr/>
        </p:nvPicPr>
        <p:blipFill>
          <a:blip r:embed="rId2"/>
          <a:stretch>
            <a:fillRect/>
          </a:stretch>
        </p:blipFill>
        <p:spPr>
          <a:xfrm>
            <a:off x="3114675" y="257175"/>
            <a:ext cx="685800" cy="685800"/>
          </a:xfrm>
          <a:prstGeom prst="rect">
            <a:avLst/>
          </a:prstGeom>
        </p:spPr>
      </p:pic>
      <p:sp>
        <p:nvSpPr>
          <p:cNvPr id="6" name="Rounded Rectangle 5"/>
          <p:cNvSpPr/>
          <p:nvPr/>
        </p:nvSpPr>
        <p:spPr>
          <a:xfrm>
            <a:off x="3028950" y="1157287"/>
            <a:ext cx="5943600" cy="857250"/>
          </a:xfrm>
          <a:prstGeom prst="roundRect">
            <a:avLst/>
          </a:prstGeom>
          <a:solidFill>
            <a:schemeClr val="bg2">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3878035" y="1157287"/>
            <a:ext cx="4754880" cy="857250"/>
          </a:xfrm>
          <a:prstGeom prst="rect">
            <a:avLst/>
          </a:prstGeom>
          <a:noFill/>
        </p:spPr>
        <p:txBody>
          <a:bodyPr wrap="square">
            <a:spAutoFit/>
          </a:bodyPr>
          <a:lstStyle/>
          <a:p/>
          <a:p>
            <a:pPr>
              <a:defRPr sz="1600">
                <a:latin typeface="Gill Sans MT"/>
              </a:defRPr>
            </a:pPr>
            <a:r>
              <a:t>Account number: 4216 50263</a:t>
            </a:r>
          </a:p>
        </p:txBody>
      </p:sp>
      <p:pic>
        <p:nvPicPr>
          <p:cNvPr id="8" name="Picture 7" descr="account_number.png"/>
          <p:cNvPicPr>
            <a:picLocks noChangeAspect="1"/>
          </p:cNvPicPr>
          <p:nvPr/>
        </p:nvPicPr>
        <p:blipFill>
          <a:blip r:embed="rId3"/>
          <a:stretch>
            <a:fillRect/>
          </a:stretch>
        </p:blipFill>
        <p:spPr>
          <a:xfrm>
            <a:off x="3114675" y="1243012"/>
            <a:ext cx="685800" cy="685800"/>
          </a:xfrm>
          <a:prstGeom prst="rect">
            <a:avLst/>
          </a:prstGeom>
        </p:spPr>
      </p:pic>
      <p:sp>
        <p:nvSpPr>
          <p:cNvPr id="9" name="Rounded Rectangle 8"/>
          <p:cNvSpPr/>
          <p:nvPr/>
        </p:nvSpPr>
        <p:spPr>
          <a:xfrm>
            <a:off x="3028950" y="2143125"/>
            <a:ext cx="5943600" cy="857250"/>
          </a:xfrm>
          <a:prstGeom prst="roundRect">
            <a:avLst/>
          </a:prstGeom>
          <a:solidFill>
            <a:schemeClr val="bg2">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3878035" y="2143125"/>
            <a:ext cx="4754880" cy="857250"/>
          </a:xfrm>
          <a:prstGeom prst="rect">
            <a:avLst/>
          </a:prstGeom>
          <a:noFill/>
        </p:spPr>
        <p:txBody>
          <a:bodyPr wrap="square">
            <a:spAutoFit/>
          </a:bodyPr>
          <a:lstStyle/>
          <a:p/>
          <a:p>
            <a:pPr>
              <a:defRPr sz="1600">
                <a:latin typeface="Gill Sans MT"/>
              </a:defRPr>
            </a:pPr>
            <a:r>
              <a:t>BSB: 112 - 879</a:t>
            </a:r>
          </a:p>
        </p:txBody>
      </p:sp>
      <p:pic>
        <p:nvPicPr>
          <p:cNvPr id="11" name="Picture 10" descr="bsb.png"/>
          <p:cNvPicPr>
            <a:picLocks noChangeAspect="1"/>
          </p:cNvPicPr>
          <p:nvPr/>
        </p:nvPicPr>
        <p:blipFill>
          <a:blip r:embed="rId4"/>
          <a:stretch>
            <a:fillRect/>
          </a:stretch>
        </p:blipFill>
        <p:spPr>
          <a:xfrm>
            <a:off x="3114675" y="2228850"/>
            <a:ext cx="685800" cy="685800"/>
          </a:xfrm>
          <a:prstGeom prst="rect">
            <a:avLst/>
          </a:prstGeom>
        </p:spPr>
      </p:pic>
      <p:sp>
        <p:nvSpPr>
          <p:cNvPr id="12" name="Rounded Rectangle 11"/>
          <p:cNvSpPr/>
          <p:nvPr/>
        </p:nvSpPr>
        <p:spPr>
          <a:xfrm>
            <a:off x="3028950" y="3128962"/>
            <a:ext cx="5943600" cy="857250"/>
          </a:xfrm>
          <a:prstGeom prst="roundRect">
            <a:avLst/>
          </a:prstGeom>
          <a:solidFill>
            <a:schemeClr val="bg2">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3878035" y="3128962"/>
            <a:ext cx="4754880" cy="857250"/>
          </a:xfrm>
          <a:prstGeom prst="rect">
            <a:avLst/>
          </a:prstGeom>
          <a:noFill/>
        </p:spPr>
        <p:txBody>
          <a:bodyPr wrap="square">
            <a:spAutoFit/>
          </a:bodyPr>
          <a:lstStyle/>
          <a:p/>
          <a:p>
            <a:pPr>
              <a:defRPr sz="1600">
                <a:latin typeface="Gill Sans MT"/>
              </a:defRPr>
            </a:pPr>
            <a:r>
              <a:t>Please put in "offering" as the reference</a:t>
            </a:r>
          </a:p>
        </p:txBody>
      </p:sp>
      <p:pic>
        <p:nvPicPr>
          <p:cNvPr id="14" name="Picture 13" descr="hands.png"/>
          <p:cNvPicPr>
            <a:picLocks noChangeAspect="1"/>
          </p:cNvPicPr>
          <p:nvPr/>
        </p:nvPicPr>
        <p:blipFill>
          <a:blip r:embed="rId5"/>
          <a:stretch>
            <a:fillRect/>
          </a:stretch>
        </p:blipFill>
        <p:spPr>
          <a:xfrm>
            <a:off x="3114675" y="3214687"/>
            <a:ext cx="685800" cy="685800"/>
          </a:xfrm>
          <a:prstGeom prst="rect">
            <a:avLst/>
          </a:prstGeom>
        </p:spPr>
      </p:pic>
      <p:sp>
        <p:nvSpPr>
          <p:cNvPr id="15" name="Rounded Rectangle 14"/>
          <p:cNvSpPr/>
          <p:nvPr/>
        </p:nvSpPr>
        <p:spPr>
          <a:xfrm>
            <a:off x="3028950" y="4114800"/>
            <a:ext cx="5943600" cy="857250"/>
          </a:xfrm>
          <a:prstGeom prst="roundRect">
            <a:avLst/>
          </a:prstGeom>
          <a:solidFill>
            <a:schemeClr val="bg2">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3878035" y="4114800"/>
            <a:ext cx="4754880" cy="857250"/>
          </a:xfrm>
          <a:prstGeom prst="rect">
            <a:avLst/>
          </a:prstGeom>
          <a:noFill/>
        </p:spPr>
        <p:txBody>
          <a:bodyPr wrap="square">
            <a:spAutoFit/>
          </a:bodyPr>
          <a:lstStyle/>
          <a:p/>
          <a:p>
            <a:pPr>
              <a:defRPr sz="1600">
                <a:latin typeface="Gill Sans MT"/>
              </a:defRPr>
            </a:pPr>
            <a:r>
              <a:t>The offering box is available at the back of the hall</a:t>
            </a:r>
          </a:p>
        </p:txBody>
      </p:sp>
      <p:pic>
        <p:nvPicPr>
          <p:cNvPr id="17" name="Picture 16" descr="box.png"/>
          <p:cNvPicPr>
            <a:picLocks noChangeAspect="1"/>
          </p:cNvPicPr>
          <p:nvPr/>
        </p:nvPicPr>
        <p:blipFill>
          <a:blip r:embed="rId6"/>
          <a:stretch>
            <a:fillRect/>
          </a:stretch>
        </p:blipFill>
        <p:spPr>
          <a:xfrm>
            <a:off x="3114675" y="4200525"/>
            <a:ext cx="685800" cy="685800"/>
          </a:xfrm>
          <a:prstGeom prst="rect">
            <a:avLst/>
          </a:prstGeom>
        </p:spPr>
      </p:pic>
    </p:spTree>
  </p:cSld>
  <p:clrMapOvr>
    <a:masterClrMapping/>
  </p:clrMapOvr>
</p:sld>
</file>

<file path=ppt/slides/slide4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914400" y="1028700"/>
            <a:ext cx="7315200" cy="2571750"/>
          </a:xfrm>
          <a:prstGeom prst="rect">
            <a:avLst/>
          </a:prstGeom>
          <a:noFill/>
        </p:spPr>
        <p:txBody>
          <a:bodyPr wrap="square">
            <a:spAutoFit/>
          </a:bodyPr>
          <a:lstStyle/>
          <a:p>
            <a:pPr algn="ctr">
              <a:defRPr sz="4000" b="0" i="0" u="none"/>
            </a:pPr>
            <a:r>
              <a:t>Prayer points</a:t>
            </a:r>
          </a:p>
        </p:txBody>
      </p:sp>
      <p:sp>
        <p:nvSpPr>
          <p:cNvPr id="3" name="TextBox 2"/>
          <p:cNvSpPr txBox="1"/>
          <p:nvPr/>
        </p:nvSpPr>
        <p:spPr>
          <a:xfrm>
            <a:off x="914400" y="3086100"/>
            <a:ext cx="7315200" cy="2571750"/>
          </a:xfrm>
          <a:prstGeom prst="rect">
            <a:avLst/>
          </a:prstGeom>
          <a:noFill/>
        </p:spPr>
        <p:txBody>
          <a:bodyPr wrap="square">
            <a:spAutoFit/>
          </a:bodyPr>
          <a:lstStyle/>
          <a:p>
            <a:pPr algn="ctr">
              <a:defRPr sz="800" b="0" i="0" u="none"/>
            </a:pPr>
          </a:p>
        </p:txBody>
      </p:sp>
    </p:spTree>
  </p:cSld>
  <p:clrMapOvr>
    <a:masterClrMapping/>
  </p:clrMapOvr>
</p:sld>
</file>

<file path=ppt/slides/slide4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914400" y="1028700"/>
            <a:ext cx="7315200" cy="2571750"/>
          </a:xfrm>
          <a:prstGeom prst="rect">
            <a:avLst/>
          </a:prstGeom>
          <a:noFill/>
        </p:spPr>
        <p:txBody>
          <a:bodyPr wrap="square">
            <a:spAutoFit/>
          </a:bodyPr>
          <a:lstStyle/>
          <a:p>
            <a:pPr algn="ctr">
              <a:defRPr sz="4000" b="0" i="0" u="none"/>
            </a:pPr>
            <a:r>
              <a:t>Mingle time!</a:t>
            </a:r>
          </a:p>
        </p:txBody>
      </p:sp>
      <p:sp>
        <p:nvSpPr>
          <p:cNvPr id="3" name="TextBox 2"/>
          <p:cNvSpPr txBox="1"/>
          <p:nvPr/>
        </p:nvSpPr>
        <p:spPr>
          <a:xfrm>
            <a:off x="914400" y="3086100"/>
            <a:ext cx="7315200" cy="2571750"/>
          </a:xfrm>
          <a:prstGeom prst="rect">
            <a:avLst/>
          </a:prstGeom>
          <a:noFill/>
        </p:spPr>
        <p:txBody>
          <a:bodyPr wrap="square">
            <a:spAutoFit/>
          </a:bodyPr>
          <a:lstStyle/>
          <a:p>
            <a:pPr algn="ctr">
              <a:defRPr sz="800" b="0" i="0" u="none"/>
            </a:pP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For my pardon this I see</a:t>
            </a:r>
          </a:p>
          <a:p>
            <a:pPr algn="ctr">
              <a:defRPr sz="2700" b="0"/>
            </a:pPr>
            <a:r>
              <a:t>Nothing but the blood of Jesus</a:t>
            </a:r>
          </a:p>
          <a:p>
            <a:pPr algn="ctr">
              <a:defRPr sz="2700" b="0"/>
            </a:pPr>
            <a:r>
              <a:t>For my cleansing this my plea</a:t>
            </a:r>
          </a:p>
          <a:p>
            <a:pPr algn="ctr">
              <a:defRPr sz="2700" b="0"/>
            </a:pPr>
            <a:r>
              <a:t>Nothing but the blood of Jesus</a:t>
            </a:r>
          </a:p>
          <a:p>
            <a:pPr algn="ctr">
              <a:defRPr sz="2700" b="0"/>
            </a:pP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Oh, precious is the flow</a:t>
            </a:r>
          </a:p>
          <a:p>
            <a:pPr algn="ctr">
              <a:defRPr sz="2700" b="0"/>
            </a:pPr>
            <a:r>
              <a:t>That makes me white as snow</a:t>
            </a:r>
          </a:p>
          <a:p>
            <a:pPr algn="ctr">
              <a:defRPr sz="2700" b="0"/>
            </a:pPr>
            <a:r>
              <a:t>No other fount I know</a:t>
            </a:r>
          </a:p>
          <a:p>
            <a:pPr algn="ctr">
              <a:defRPr sz="2700" b="0"/>
            </a:pPr>
            <a:r>
              <a:t>Nothing but the blood of Jesus</a:t>
            </a:r>
          </a:p>
          <a:p>
            <a:pPr algn="ctr">
              <a:defRPr sz="2700" b="0"/>
            </a:pP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This is all my hope and peace</a:t>
            </a:r>
          </a:p>
          <a:p>
            <a:pPr algn="ctr">
              <a:defRPr sz="2700" b="0"/>
            </a:pPr>
            <a:r>
              <a:t>Nothing but the blood of Jesus</a:t>
            </a:r>
          </a:p>
          <a:p>
            <a:pPr algn="ctr">
              <a:defRPr sz="2700" b="0"/>
            </a:pPr>
            <a:r>
              <a:t>This is all my righteousness</a:t>
            </a:r>
          </a:p>
          <a:p>
            <a:pPr algn="ctr">
              <a:defRPr sz="2700" b="0"/>
            </a:pPr>
            <a:r>
              <a:t>Nothing but the blood of Jesus</a:t>
            </a:r>
          </a:p>
          <a:p>
            <a:pPr algn="ctr">
              <a:defRPr sz="2700" b="0"/>
            </a:pP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Oh, precious is the flow</a:t>
            </a:r>
          </a:p>
          <a:p>
            <a:pPr algn="ctr">
              <a:defRPr sz="2700" b="0"/>
            </a:pPr>
            <a:r>
              <a:t>That makes me white as snow</a:t>
            </a:r>
          </a:p>
          <a:p>
            <a:pPr algn="ctr">
              <a:defRPr sz="2700" b="0"/>
            </a:pPr>
            <a:r>
              <a:t>No other fount I know</a:t>
            </a:r>
          </a:p>
          <a:p>
            <a:pPr algn="ctr">
              <a:defRPr sz="2700" b="0"/>
            </a:pPr>
            <a:r>
              <a:t>Nothing but the blood of Jesus</a:t>
            </a:r>
          </a:p>
          <a:p>
            <a:pPr algn="ctr">
              <a:defRPr sz="2700" b="0"/>
            </a:pP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Glory glory this I see</a:t>
            </a:r>
          </a:p>
          <a:p>
            <a:pPr algn="ctr">
              <a:defRPr sz="2700" b="0"/>
            </a:pPr>
            <a:r>
              <a:t>Nothing but the blood of Jesus</a:t>
            </a:r>
          </a:p>
          <a:p>
            <a:pPr algn="ctr">
              <a:defRPr sz="2700" b="0"/>
            </a:pPr>
            <a:r>
              <a:t>All my praise for this I bring</a:t>
            </a:r>
          </a:p>
          <a:p>
            <a:pPr algn="ctr">
              <a:defRPr sz="2700" b="0"/>
            </a:pPr>
            <a:r>
              <a:t>Nothing but the blood of Jesus</a:t>
            </a:r>
          </a:p>
          <a:p>
            <a:pPr algn="ctr">
              <a:defRPr sz="2700" b="0"/>
            </a:pPr>
          </a:p>
        </p:txBody>
      </p:sp>
    </p:spTree>
  </p:cSld>
  <p:clrMapOvr>
    <a:masterClrMapping/>
  </p:clrMapOvr>
</p:sld>
</file>

<file path=ppt/theme/theme1.xml><?xml version="1.0" encoding="utf-8"?>
<a:theme xmlns:a="http://schemas.openxmlformats.org/drawingml/2006/main" name="Gallery">
  <a:themeElements>
    <a:clrScheme name="Yellow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{B691F8E2-2E89-4648-9BD9-FA578BC178E3}tf10001119</Template>
  <TotalTime>2110</TotalTime>
  <Words>0</Words>
  <Application>Microsoft Macintosh PowerPoint</Application>
  <PresentationFormat>On-screen Show (16:9)</PresentationFormat>
  <Paragraphs>0</Paragraphs>
  <Slides>0</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0</vt:i4>
      </vt:variant>
    </vt:vector>
  </HeadingPairs>
  <TitlesOfParts>
    <vt:vector size="2" baseType="lpstr">
      <vt:lpstr>Arial</vt:lpstr>
      <vt:lpstr>Gallery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BCCC English service</dc:title>
  <dc:creator>Annabel Lam</dc:creator>
  <cp:lastModifiedBy>Johnny Wu</cp:lastModifiedBy>
  <cp:revision>46</cp:revision>
  <dcterms:modified xsi:type="dcterms:W3CDTF">2024-07-29T04:57:56Z</dcterms:modified>
</cp:coreProperties>
</file>