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897" r:id="rId1"/>
  </p:sldMasterIdLst>
  <p:notesMasterIdLst>
    <p:notesMasterId r:id="rId2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x="9144000" cy="5143500" type="screen16x9"/>
  <p:notesSz cx="6858000" cy="9144000"/>
  <p:embeddedFontLst>
    <p:embeddedFont>
      <p:font typeface="Wingdings 2" pitchFamily="2" charset="2"/>
      <p:regular r:id="rId3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7D92787-0673-4784-B1B4-DA8829A55E00}">
  <a:tblStyle styleId="{C7D92787-0673-4784-B1B4-DA8829A55E0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2491" autoAdjust="0"/>
    <p:restoredTop sz="94609"/>
  </p:normalViewPr>
  <p:slideViewPr>
    <p:cSldViewPr snapToGrid="0">
      <p:cViewPr varScale="1">
        <p:scale>
          <a:sx n="158" d="100"/>
          <a:sy n="158" d="100"/>
        </p:scale>
        <p:origin x="608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font" Target="fonts/font1.fntdata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2381"/>
            <a:ext cx="9144000" cy="3902869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7501" y="1086861"/>
            <a:ext cx="7929000" cy="2228288"/>
          </a:xfrm>
          <a:prstGeom prst="rect">
            <a:avLst/>
          </a:prstGeom>
        </p:spPr>
        <p:txBody>
          <a:bodyPr/>
          <a:lstStyle>
            <a:lvl1pPr>
              <a:defRPr sz="405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7501" y="3960635"/>
            <a:ext cx="7929000" cy="326231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00969" y="4531022"/>
            <a:ext cx="1007780" cy="273844"/>
          </a:xfrm>
          <a:prstGeom prst="rect">
            <a:avLst/>
          </a:prstGeom>
        </p:spPr>
        <p:txBody>
          <a:bodyPr/>
          <a:lstStyle/>
          <a:p>
            <a:fld id="{9AB3A824-1A51-4B26-AD58-A6D8E14F6C04}" type="datetimeFigureOut">
              <a:rPr lang="en-US" smtClean="0"/>
              <a:t>7/29/24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635" y="4531022"/>
            <a:ext cx="6483240" cy="273844"/>
          </a:xfrm>
          <a:prstGeom prst="rect">
            <a:avLst/>
          </a:prstGeo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8749" y="4436917"/>
            <a:ext cx="796616" cy="367949"/>
          </a:xfrm>
          <a:prstGeom prst="rect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78947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500" y="3600450"/>
            <a:ext cx="7921064" cy="42505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9144000" cy="360045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7500" y="4025504"/>
            <a:ext cx="7921064" cy="37028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000969" y="4531022"/>
            <a:ext cx="1007780" cy="273844"/>
          </a:xfrm>
          <a:prstGeom prst="rect">
            <a:avLst/>
          </a:prstGeom>
        </p:spPr>
        <p:txBody>
          <a:bodyPr/>
          <a:lstStyle/>
          <a:p>
            <a:fld id="{3CBC1C18-307B-4F68-A007-B5B542270E8D}" type="datetimeFigureOut">
              <a:rPr lang="en-US" smtClean="0"/>
              <a:t>7/29/24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635" y="4531022"/>
            <a:ext cx="6483240" cy="273844"/>
          </a:xfrm>
          <a:prstGeom prst="rect">
            <a:avLst/>
          </a:prstGeo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08749" y="4436917"/>
            <a:ext cx="796616" cy="367949"/>
          </a:xfrm>
          <a:prstGeom prst="rect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82699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473773" y="811092"/>
            <a:ext cx="4749312" cy="242939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239" y="928877"/>
            <a:ext cx="4420380" cy="1984434"/>
          </a:xfrm>
          <a:prstGeom prst="rect">
            <a:avLst/>
          </a:prstGeom>
        </p:spPr>
        <p:txBody>
          <a:bodyPr anchor="b"/>
          <a:lstStyle>
            <a:lvl1pPr algn="l">
              <a:defRPr sz="3150" b="1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9892" y="3332760"/>
            <a:ext cx="4418727" cy="53493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680982" y="811092"/>
            <a:ext cx="2857501" cy="3056599"/>
          </a:xfrm>
          <a:prstGeom prst="rect">
            <a:avLst/>
          </a:prstGeo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00969" y="4531022"/>
            <a:ext cx="1007780" cy="273844"/>
          </a:xfrm>
          <a:prstGeom prst="rect">
            <a:avLst/>
          </a:prstGeom>
        </p:spPr>
        <p:txBody>
          <a:bodyPr/>
          <a:lstStyle/>
          <a:p>
            <a:fld id="{3CBC1C18-307B-4F68-A007-B5B542270E8D}" type="datetimeFigureOut">
              <a:rPr lang="en-US" smtClean="0"/>
              <a:t>7/29/24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635" y="4531022"/>
            <a:ext cx="6483240" cy="273844"/>
          </a:xfrm>
          <a:prstGeom prst="rect">
            <a:avLst/>
          </a:prstGeo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8749" y="4436917"/>
            <a:ext cx="796616" cy="367949"/>
          </a:xfrm>
          <a:prstGeom prst="rect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639687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855663" y="1714939"/>
            <a:ext cx="3671336" cy="1877979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7" y="1826968"/>
            <a:ext cx="3286891" cy="150584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7000" y="1714500"/>
            <a:ext cx="3660225" cy="1721644"/>
          </a:xfrm>
          <a:prstGeom prst="rect">
            <a:avLst/>
          </a:prstGeo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000969" y="4531022"/>
            <a:ext cx="1007780" cy="273844"/>
          </a:xfrm>
          <a:prstGeom prst="rect">
            <a:avLst/>
          </a:prstGeom>
        </p:spPr>
        <p:txBody>
          <a:bodyPr/>
          <a:lstStyle/>
          <a:p>
            <a:fld id="{3CBC1C18-307B-4F68-A007-B5B542270E8D}" type="datetimeFigureOut">
              <a:rPr lang="en-US" smtClean="0"/>
              <a:t>7/29/24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8635" y="4531022"/>
            <a:ext cx="6483240" cy="273844"/>
          </a:xfrm>
          <a:prstGeom prst="rect">
            <a:avLst/>
          </a:prstGeo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08749" y="4436917"/>
            <a:ext cx="796616" cy="367949"/>
          </a:xfrm>
          <a:prstGeom prst="rect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84028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9144000" cy="1639491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500" y="335391"/>
            <a:ext cx="7928999" cy="727838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7500" y="1638301"/>
            <a:ext cx="7922464" cy="2755798"/>
          </a:xfrm>
          <a:prstGeom prst="rect">
            <a:avLst/>
          </a:prstGeom>
        </p:spPr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00969" y="4531022"/>
            <a:ext cx="1007780" cy="273844"/>
          </a:xfrm>
          <a:prstGeom prst="rect">
            <a:avLst/>
          </a:prstGeom>
        </p:spPr>
        <p:txBody>
          <a:bodyPr/>
          <a:lstStyle/>
          <a:p>
            <a:fld id="{D857E33E-8B18-4087-B112-809917729534}" type="datetimeFigureOut">
              <a:rPr lang="en-US" smtClean="0"/>
              <a:t>7/29/24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635" y="4531022"/>
            <a:ext cx="6483240" cy="273844"/>
          </a:xfrm>
          <a:prstGeom prst="rect">
            <a:avLst/>
          </a:prstGeo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8749" y="4436917"/>
            <a:ext cx="796616" cy="367949"/>
          </a:xfrm>
          <a:prstGeom prst="rect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552791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5752239" y="334567"/>
            <a:ext cx="3391762" cy="406122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7656" y="439628"/>
            <a:ext cx="1871093" cy="3851099"/>
          </a:xfrm>
          <a:prstGeom prst="rect">
            <a:avLst/>
          </a:prstGeo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7501" y="334567"/>
            <a:ext cx="4958655" cy="4061222"/>
          </a:xfrm>
          <a:prstGeom prst="rect">
            <a:avLst/>
          </a:prstGeom>
        </p:spPr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00969" y="4531022"/>
            <a:ext cx="1007780" cy="273844"/>
          </a:xfrm>
          <a:prstGeom prst="rect">
            <a:avLst/>
          </a:prstGeom>
        </p:spPr>
        <p:txBody>
          <a:bodyPr/>
          <a:lstStyle/>
          <a:p>
            <a:fld id="{D3FFE419-2371-464F-8239-3959401C3561}" type="datetimeFigureOut">
              <a:rPr lang="en-US" smtClean="0"/>
              <a:t>7/29/24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635" y="4531022"/>
            <a:ext cx="6483240" cy="273844"/>
          </a:xfrm>
          <a:prstGeom prst="rect">
            <a:avLst/>
          </a:prstGeo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8749" y="4436917"/>
            <a:ext cx="796616" cy="367949"/>
          </a:xfrm>
          <a:prstGeom prst="rect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059449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9144000" cy="1639491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500" y="335391"/>
            <a:ext cx="7928999" cy="727838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4034" y="1666716"/>
            <a:ext cx="7915931" cy="27273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00969" y="4531022"/>
            <a:ext cx="1007780" cy="273844"/>
          </a:xfrm>
          <a:prstGeom prst="rect">
            <a:avLst/>
          </a:prstGeom>
        </p:spPr>
        <p:txBody>
          <a:bodyPr/>
          <a:lstStyle/>
          <a:p>
            <a:fld id="{97D162C4-EDD9-4389-A98B-B87ECEA2A816}" type="datetimeFigureOut">
              <a:rPr lang="en-US" smtClean="0"/>
              <a:t>7/29/24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635" y="4531022"/>
            <a:ext cx="6483240" cy="273844"/>
          </a:xfrm>
          <a:prstGeom prst="rect">
            <a:avLst/>
          </a:prstGeo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8749" y="4436917"/>
            <a:ext cx="796616" cy="367949"/>
          </a:xfrm>
          <a:prstGeom prst="rect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45791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9144000" cy="3902869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500" y="2213547"/>
            <a:ext cx="7921064" cy="1101600"/>
          </a:xfrm>
          <a:prstGeom prst="rect">
            <a:avLst/>
          </a:prstGeom>
        </p:spPr>
        <p:txBody>
          <a:bodyPr anchor="b"/>
          <a:lstStyle>
            <a:lvl1pPr algn="r">
              <a:defRPr sz="3600" b="1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500" y="3960901"/>
            <a:ext cx="7921064" cy="325466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r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00969" y="4531022"/>
            <a:ext cx="1007780" cy="273844"/>
          </a:xfrm>
          <a:prstGeom prst="rect">
            <a:avLst/>
          </a:prstGeom>
        </p:spPr>
        <p:txBody>
          <a:bodyPr/>
          <a:lstStyle/>
          <a:p>
            <a:fld id="{3E5059C3-6A89-4494-99FF-5A4D6FFD50EB}" type="datetimeFigureOut">
              <a:rPr lang="en-US" smtClean="0"/>
              <a:t>7/29/24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635" y="4531022"/>
            <a:ext cx="6483240" cy="273844"/>
          </a:xfrm>
          <a:prstGeom prst="rect">
            <a:avLst/>
          </a:prstGeo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8749" y="4436917"/>
            <a:ext cx="796616" cy="367949"/>
          </a:xfrm>
          <a:prstGeom prst="rect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6720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9144000" cy="1639491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500" y="335391"/>
            <a:ext cx="7928999" cy="727838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4034" y="1666716"/>
            <a:ext cx="3889405" cy="2729072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62" y="1666715"/>
            <a:ext cx="3895937" cy="2729073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000969" y="4531022"/>
            <a:ext cx="1007780" cy="273844"/>
          </a:xfrm>
          <a:prstGeom prst="rect">
            <a:avLst/>
          </a:prstGeom>
        </p:spPr>
        <p:txBody>
          <a:bodyPr/>
          <a:lstStyle/>
          <a:p>
            <a:fld id="{CA954B2F-12DE-47F5-8894-472B206D2E1E}" type="datetimeFigureOut">
              <a:rPr lang="en-US" smtClean="0"/>
              <a:t>7/29/24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635" y="4531022"/>
            <a:ext cx="6483240" cy="273844"/>
          </a:xfrm>
          <a:prstGeom prst="rect">
            <a:avLst/>
          </a:prstGeo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08749" y="4436917"/>
            <a:ext cx="796616" cy="367949"/>
          </a:xfrm>
          <a:prstGeom prst="rect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3925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9144000" cy="1639491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500" y="335391"/>
            <a:ext cx="7928999" cy="7278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1046" y="1631156"/>
            <a:ext cx="3892393" cy="432197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15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1047" y="2063354"/>
            <a:ext cx="3892392" cy="2332435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62" y="1631156"/>
            <a:ext cx="3895937" cy="432197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15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62" y="2063354"/>
            <a:ext cx="3895937" cy="2332435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000969" y="4531022"/>
            <a:ext cx="1007780" cy="273844"/>
          </a:xfrm>
          <a:prstGeom prst="rect">
            <a:avLst/>
          </a:prstGeom>
        </p:spPr>
        <p:txBody>
          <a:bodyPr/>
          <a:lstStyle/>
          <a:p>
            <a:fld id="{3CBC1C18-307B-4F68-A007-B5B542270E8D}" type="datetimeFigureOut">
              <a:rPr lang="en-US" smtClean="0"/>
              <a:t>7/29/24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38635" y="4531022"/>
            <a:ext cx="6483240" cy="273844"/>
          </a:xfrm>
          <a:prstGeom prst="rect">
            <a:avLst/>
          </a:prstGeo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008749" y="4436917"/>
            <a:ext cx="796616" cy="367949"/>
          </a:xfrm>
          <a:prstGeom prst="rect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95818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1639491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500" y="335391"/>
            <a:ext cx="7928999" cy="727838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000969" y="4531022"/>
            <a:ext cx="1007780" cy="273844"/>
          </a:xfrm>
          <a:prstGeom prst="rect">
            <a:avLst/>
          </a:prstGeom>
        </p:spPr>
        <p:txBody>
          <a:bodyPr/>
          <a:lstStyle/>
          <a:p>
            <a:fld id="{1FAF3416-4057-4DAA-829D-4CA07428D088}" type="datetimeFigureOut">
              <a:rPr lang="en-US" smtClean="0"/>
              <a:t>7/29/24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8635" y="4531022"/>
            <a:ext cx="6483240" cy="273844"/>
          </a:xfrm>
          <a:prstGeom prst="rect">
            <a:avLst/>
          </a:prstGeo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008749" y="4436917"/>
            <a:ext cx="796616" cy="367949"/>
          </a:xfrm>
          <a:prstGeom prst="rect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237623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000969" y="4531022"/>
            <a:ext cx="1007780" cy="273844"/>
          </a:xfrm>
          <a:prstGeom prst="rect">
            <a:avLst/>
          </a:prstGeom>
        </p:spPr>
        <p:txBody>
          <a:bodyPr/>
          <a:lstStyle/>
          <a:p>
            <a:fld id="{921D9284-D300-4297-87F7-E791DCC15DB1}" type="datetimeFigureOut">
              <a:rPr lang="en-US" smtClean="0"/>
              <a:t>7/29/24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8635" y="4531022"/>
            <a:ext cx="6483240" cy="273844"/>
          </a:xfrm>
          <a:prstGeom prst="rect">
            <a:avLst/>
          </a:prstGeo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08749" y="4436917"/>
            <a:ext cx="796616" cy="367949"/>
          </a:xfrm>
          <a:prstGeom prst="rect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256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804864" y="334566"/>
            <a:ext cx="2660650" cy="13609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4" y="334566"/>
            <a:ext cx="2660650" cy="1213797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5" y="334567"/>
            <a:ext cx="4689475" cy="4061222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4" y="1695554"/>
            <a:ext cx="2660650" cy="27002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000969" y="4531022"/>
            <a:ext cx="1007780" cy="273844"/>
          </a:xfrm>
          <a:prstGeom prst="rect">
            <a:avLst/>
          </a:prstGeom>
        </p:spPr>
        <p:txBody>
          <a:bodyPr/>
          <a:lstStyle/>
          <a:p>
            <a:fld id="{37D525BB-DA17-4BA0-B3C8-3AC3ABC827E6}" type="datetimeFigureOut">
              <a:rPr lang="en-US" smtClean="0"/>
              <a:t>7/29/24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635" y="4531022"/>
            <a:ext cx="6483240" cy="273844"/>
          </a:xfrm>
          <a:prstGeom prst="rect">
            <a:avLst/>
          </a:prstGeo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08749" y="4436917"/>
            <a:ext cx="796616" cy="367949"/>
          </a:xfrm>
          <a:prstGeom prst="rect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48086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046" y="545642"/>
            <a:ext cx="3639741" cy="121287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4573588" y="0"/>
            <a:ext cx="4570412" cy="51435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050"/>
            </a:lvl1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1046" y="1758513"/>
            <a:ext cx="3639741" cy="263727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14358" y="4531022"/>
            <a:ext cx="732659" cy="273844"/>
          </a:xfrm>
          <a:prstGeom prst="rect">
            <a:avLst/>
          </a:prstGeom>
        </p:spPr>
        <p:txBody>
          <a:bodyPr/>
          <a:lstStyle/>
          <a:p>
            <a:fld id="{3CBC1C18-307B-4F68-A007-B5B542270E8D}" type="datetimeFigureOut">
              <a:rPr lang="en-US" smtClean="0"/>
              <a:t>7/29/24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2797" y="4531022"/>
            <a:ext cx="2471560" cy="273844"/>
          </a:xfrm>
          <a:prstGeom prst="rect">
            <a:avLst/>
          </a:prstGeo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47017" y="4436917"/>
            <a:ext cx="796616" cy="367949"/>
          </a:xfrm>
          <a:prstGeom prst="rect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707409"/>
      </p:ext>
    </p:extLst>
  </p:cSld>
  <p:clrMapOvr>
    <a:masterClrMapping/>
  </p:clrMapOvr>
  <p:hf sldNum="0" hdr="0" ftr="0" dt="0"/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96318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98" r:id="rId1"/>
    <p:sldLayoutId id="2147483899" r:id="rId2"/>
    <p:sldLayoutId id="2147483900" r:id="rId3"/>
    <p:sldLayoutId id="2147483901" r:id="rId4"/>
    <p:sldLayoutId id="2147483902" r:id="rId5"/>
    <p:sldLayoutId id="2147483903" r:id="rId6"/>
    <p:sldLayoutId id="2147483904" r:id="rId7"/>
    <p:sldLayoutId id="2147483905" r:id="rId8"/>
    <p:sldLayoutId id="2147483906" r:id="rId9"/>
    <p:sldLayoutId id="2147483907" r:id="rId10"/>
    <p:sldLayoutId id="2147483908" r:id="rId11"/>
    <p:sldLayoutId id="2147483909" r:id="rId12"/>
    <p:sldLayoutId id="2147483910" r:id="rId13"/>
    <p:sldLayoutId id="2147483911" r:id="rId14"/>
  </p:sldLayoutIdLst>
  <p:hf sldNum="0" hdr="0" ftr="0" dt="0"/>
  <p:txStyles>
    <p:titleStyle>
      <a:lvl1pPr algn="l" defTabSz="342900" rtl="0" eaLnBrk="1" latinLnBrk="0" hangingPunct="1">
        <a:spcBef>
          <a:spcPct val="0"/>
        </a:spcBef>
        <a:buNone/>
        <a:defRPr sz="3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80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210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270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57175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000" b="1" i="0" u="none">
                <a:solidFill>
                  <a:srgbClr val="000000"/>
                </a:solidFill>
              </a:defRPr>
            </a:pPr>
            <a:r>
              <a:t>Blacktown Chinese Christian Church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771525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300" b="1" i="0" u="none">
                <a:solidFill>
                  <a:srgbClr val="000000"/>
                </a:solidFill>
              </a:defRPr>
            </a:pPr>
            <a:r>
              <a:t>Welcome to Our English Service</a:t>
            </a:r>
            <a:br/>
            <a:r>
              <a:t>15.03.2026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 i="0" u="sng">
                <a:solidFill>
                  <a:srgbClr val="7030A0"/>
                </a:solidFill>
              </a:defRPr>
            </a:pPr>
            <a:r>
              <a:t>English Service 9:45 – 11:00 am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057400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 i="0" u="none">
                <a:solidFill>
                  <a:srgbClr val="000000"/>
                </a:solidFill>
              </a:defRPr>
            </a:pPr>
            <a:r>
              <a:t>Worship Songs:</a:t>
            </a:r>
            <a:br/>
            <a:r>
              <a:t>Passage:</a:t>
            </a:r>
            <a:br/>
            <a:r>
              <a:t>Speaker:</a:t>
            </a:r>
            <a:br/>
            <a:r>
              <a:t>Topic:</a:t>
            </a:r>
            <a:br/>
            <a:r>
              <a:t>Response Song:</a:t>
            </a:r>
            <a:br/>
            <a:r>
              <a:t>Announcements and Closing Prayer</a:t>
            </a:r>
            <a:br/>
            <a:r>
              <a:t>Benediction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057400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 i="0" u="none">
                <a:solidFill>
                  <a:srgbClr val="000000"/>
                </a:solidFill>
              </a:defRPr>
            </a:pPr>
            <a:r>
              <a:t>nan</a:t>
            </a:r>
            <a:br/>
            <a:r>
              <a:t>Gal 3:1-5</a:t>
            </a:r>
            <a:br/>
            <a:r>
              <a:t>Xavier Lakshmanan</a:t>
            </a:r>
            <a:br/>
            <a:r>
              <a:t>Faith Vs Works</a:t>
            </a:r>
            <a:br/>
            <a:br/>
            <a:b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028700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0" i="0" u="none"/>
            </a:pPr>
            <a:r>
              <a:t>Mingle time!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086100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028700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0" i="0" u="none"/>
            </a:pPr>
            <a:r>
              <a:t>BCCC english service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086100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14350"/>
            <a:ext cx="3657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/>
            </a:pPr>
            <a:r>
              <a:t>Bible reading</a:t>
            </a:r>
          </a:p>
        </p:txBody>
      </p:sp>
      <p:pic>
        <p:nvPicPr>
          <p:cNvPr id="3" name="Picture 2" descr="Bib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4850" y="514350"/>
            <a:ext cx="4114800" cy="41148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715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/>
            </a:pPr>
            <a:r>
              <a:t>Gal 3:1-5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4584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300" b="0"/>
            </a:pPr>
            <a:r>
              <a:t>You foolish Galatians! Who has bewitched you? Before your very eyes Jesus Christ was clearly portrayed as crucified. ² I would like to learn just one thing from you: Did you receive the Spirit by the works of the law, or by believing what you heard?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715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/>
            </a:pPr>
            <a:r>
              <a:t>Gal 3:1-5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4584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300" b="0"/>
            </a:pPr>
            <a:r>
              <a:t>³ Are you so foolish? After beginning by means of the Spirit, are you now trying to finish by means of the flesh? ⁴ Have you experienced so much in vain—if it really was in vain?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715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/>
            </a:pPr>
            <a:r>
              <a:t>Gal 3:1-5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4584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300" b="0"/>
            </a:pPr>
            <a:r>
              <a:t>⁵ So again I ask, does God give you his Spirit and work miracles among you by the works of the law, or by your believing what you heard?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028700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0" i="0" u="none"/>
            </a:pPr>
            <a:r>
              <a:t>Announcements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086100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1657350"/>
            <a:ext cx="2743200" cy="914400"/>
          </a:xfrm>
          <a:prstGeom prst="rect">
            <a:avLst/>
          </a:prstGeom>
          <a:noFill/>
        </p:spPr>
        <p:txBody>
          <a:bodyPr wrap="square" lIns="0">
            <a:spAutoFit/>
          </a:bodyPr>
          <a:lstStyle/>
          <a:p/>
          <a:p>
            <a:pPr>
              <a:defRPr sz="4000"/>
            </a:pPr>
            <a:r>
              <a:t>Offering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3028950" y="171450"/>
            <a:ext cx="5943600" cy="85725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878035" y="171450"/>
            <a:ext cx="4754880" cy="8572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1600">
                <a:latin typeface="Gill Sans MT"/>
              </a:defRPr>
            </a:pPr>
            <a:r>
              <a:t>Account name: Blacktown Chinese Christian Church</a:t>
            </a:r>
          </a:p>
        </p:txBody>
      </p:sp>
      <p:pic>
        <p:nvPicPr>
          <p:cNvPr id="5" name="Picture 4" descr="churc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4675" y="257175"/>
            <a:ext cx="685800" cy="68580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3028950" y="1157287"/>
            <a:ext cx="5943600" cy="85725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878035" y="1157287"/>
            <a:ext cx="4754880" cy="8572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1600">
                <a:latin typeface="Gill Sans MT"/>
              </a:defRPr>
            </a:pPr>
            <a:r>
              <a:t>Account number: 4216 50263</a:t>
            </a:r>
          </a:p>
        </p:txBody>
      </p:sp>
      <p:pic>
        <p:nvPicPr>
          <p:cNvPr id="8" name="Picture 7" descr="account_numbe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4675" y="1243012"/>
            <a:ext cx="685800" cy="685800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3028950" y="2143125"/>
            <a:ext cx="5943600" cy="85725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878035" y="2143125"/>
            <a:ext cx="4754880" cy="8572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1600">
                <a:latin typeface="Gill Sans MT"/>
              </a:defRPr>
            </a:pPr>
            <a:r>
              <a:t>BSB: 112 - 879</a:t>
            </a:r>
          </a:p>
        </p:txBody>
      </p:sp>
      <p:pic>
        <p:nvPicPr>
          <p:cNvPr id="11" name="Picture 10" descr="bs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14675" y="2228850"/>
            <a:ext cx="685800" cy="685800"/>
          </a:xfrm>
          <a:prstGeom prst="rect">
            <a:avLst/>
          </a:prstGeom>
        </p:spPr>
      </p:pic>
      <p:sp>
        <p:nvSpPr>
          <p:cNvPr id="12" name="Rounded Rectangle 11"/>
          <p:cNvSpPr/>
          <p:nvPr/>
        </p:nvSpPr>
        <p:spPr>
          <a:xfrm>
            <a:off x="3028950" y="3128962"/>
            <a:ext cx="5943600" cy="85725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878035" y="3128962"/>
            <a:ext cx="4754880" cy="8572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1600">
                <a:latin typeface="Gill Sans MT"/>
              </a:defRPr>
            </a:pPr>
            <a:r>
              <a:t>Please put in "offering" as the reference</a:t>
            </a:r>
          </a:p>
        </p:txBody>
      </p:sp>
      <p:pic>
        <p:nvPicPr>
          <p:cNvPr id="14" name="Picture 13" descr="hands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14675" y="3214687"/>
            <a:ext cx="685800" cy="685800"/>
          </a:xfrm>
          <a:prstGeom prst="rect">
            <a:avLst/>
          </a:prstGeom>
        </p:spPr>
      </p:pic>
      <p:sp>
        <p:nvSpPr>
          <p:cNvPr id="15" name="Rounded Rectangle 14"/>
          <p:cNvSpPr/>
          <p:nvPr/>
        </p:nvSpPr>
        <p:spPr>
          <a:xfrm>
            <a:off x="3028950" y="4114800"/>
            <a:ext cx="5943600" cy="85725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878035" y="4114800"/>
            <a:ext cx="4754880" cy="8572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1600">
                <a:latin typeface="Gill Sans MT"/>
              </a:defRPr>
            </a:pPr>
            <a:r>
              <a:t>The offering box is available at the back of the hall</a:t>
            </a:r>
          </a:p>
        </p:txBody>
      </p:sp>
      <p:pic>
        <p:nvPicPr>
          <p:cNvPr id="17" name="Picture 16" descr="box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14675" y="4200525"/>
            <a:ext cx="685800" cy="6858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028700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0" i="0" u="none"/>
            </a:pPr>
            <a:r>
              <a:t>Prayer points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086100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</a:p>
        </p:txBody>
      </p:sp>
    </p:spTree>
  </p:cSld>
  <p:clrMapOvr>
    <a:masterClrMapping/>
  </p:clrMapOvr>
</p:sld>
</file>

<file path=ppt/theme/_rels/theme1.xml.rels><?xml version='1.0' encoding='UTF-8' standalone='yes'?>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{137E4239-529B-B546-B5DB-743A26600DAF}tf10001121_mac</Template>
  <TotalTime>2108</TotalTime>
  <Words>0</Words>
  <Application>Microsoft Macintosh PowerPoint</Application>
  <PresentationFormat>On-screen Show (16:9)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3" baseType="lpstr">
      <vt:lpstr>Wingdings 2</vt:lpstr>
      <vt:lpstr>Arial</vt:lpstr>
      <vt:lpstr>Quotable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BCCC English service</dc:title>
  <dc:creator>Annabel Lam</dc:creator>
  <cp:lastModifiedBy>Johnny Wu</cp:lastModifiedBy>
  <cp:revision>46</cp:revision>
  <dcterms:modified xsi:type="dcterms:W3CDTF">2024-07-29T04:58:20Z</dcterms:modified>
</cp:coreProperties>
</file>