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10"/>
    <p:sldId id="257" r:id="rId11"/>
    <p:sldId id="258" r:id="rId12"/>
    <p:sldId id="259" r:id="rId13"/>
    <p:sldId id="260" r:id="rId14"/>
    <p:sldId id="261" r:id="rId15"/>
    <p:sldId id="262" r:id="rId16"/>
    <p:sldId id="263" r:id="rId17"/>
    <p:sldId id="264" r:id="rId18"/>
    <p:sldId id="265" r:id="rId19"/>
  </p:sldIdLst>
  <p:sldSz cx="18288000" cy="10287000"/>
  <p:notesSz cx="6858000" cy="9144000"/>
  <p:embeddedFontLst>
    <p:embeddedFont>
      <p:font typeface="Century Gothic" panose="020B0502020202020204" pitchFamily="34" charset="0"/>
      <p:regular r:id="rId2"/>
      <p:bold r:id="rId3"/>
      <p:italic r:id="rId4"/>
      <p:boldItalic r:id="rId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432B"/>
    <a:srgbClr val="744C0A"/>
    <a:srgbClr val="A86F03"/>
    <a:srgbClr val="7A6414"/>
    <a:srgbClr val="341C0D"/>
    <a:srgbClr val="472712"/>
    <a:srgbClr val="0E174A"/>
    <a:srgbClr val="030812"/>
    <a:srgbClr val="102A48"/>
    <a:srgbClr val="183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9863" autoAdjust="0"/>
    <p:restoredTop sz="94609" autoAdjust="0"/>
  </p:normalViewPr>
  <p:slideViewPr>
    <p:cSldViewPr>
      <p:cViewPr varScale="1">
        <p:scale>
          <a:sx n="79" d="100"/>
          <a:sy n="79" d="100"/>
        </p:scale>
        <p:origin x="80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font" Target="fonts/font1.fntdata"/><Relationship Id="rId3" Type="http://schemas.openxmlformats.org/officeDocument/2006/relationships/font" Target="fonts/font2.fntdata"/><Relationship Id="rId4" Type="http://schemas.openxmlformats.org/officeDocument/2006/relationships/font" Target="fonts/font3.fntdata"/><Relationship Id="rId5" Type="http://schemas.openxmlformats.org/officeDocument/2006/relationships/font" Target="fonts/font4.fntdata"/><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6">
                <a:lumMod val="75000"/>
              </a:schemeClr>
            </a:gs>
            <a:gs pos="100000">
              <a:srgbClr val="0E174A">
                <a:lumMod val="84016"/>
                <a:alpha val="91474"/>
              </a:srgb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26518" y="914402"/>
            <a:ext cx="13014333" cy="4800600"/>
          </a:xfrm>
        </p:spPr>
        <p:txBody>
          <a:bodyPr anchor="b">
            <a:normAutofit/>
          </a:bodyPr>
          <a:lstStyle>
            <a:lvl1pPr algn="ctr">
              <a:defRPr sz="72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GB"/>
              <a:t>Click to edit Master title style</a:t>
            </a:r>
            <a:endParaRPr lang="en-US" dirty="0"/>
          </a:p>
        </p:txBody>
      </p:sp>
      <p:sp>
        <p:nvSpPr>
          <p:cNvPr id="3" name="Subtitle 2"/>
          <p:cNvSpPr>
            <a:spLocks noGrp="1"/>
          </p:cNvSpPr>
          <p:nvPr>
            <p:ph type="subTitle" idx="1"/>
          </p:nvPr>
        </p:nvSpPr>
        <p:spPr>
          <a:xfrm>
            <a:off x="2626518" y="5829300"/>
            <a:ext cx="13014333" cy="2857500"/>
          </a:xfrm>
        </p:spPr>
        <p:txBody>
          <a:bodyPr anchor="t">
            <a:normAutofit/>
          </a:bodyPr>
          <a:lstStyle>
            <a:lvl1pPr marL="0" indent="0" algn="ctr">
              <a:buNone/>
              <a:defRPr sz="3150">
                <a:gradFill flip="none" rotWithShape="1">
                  <a:gsLst>
                    <a:gs pos="0">
                      <a:schemeClr val="tx1"/>
                    </a:gs>
                    <a:gs pos="100000">
                      <a:schemeClr val="tx1">
                        <a:lumMod val="75000"/>
                      </a:schemeClr>
                    </a:gs>
                  </a:gsLst>
                  <a:lin ang="5400000" scaled="0"/>
                  <a:tileRect/>
                </a:gra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5588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9" y="7099298"/>
            <a:ext cx="14859000" cy="85010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69418" y="1398168"/>
            <a:ext cx="12338916" cy="474746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GB"/>
              <a:t>Click icon to add picture</a:t>
            </a:r>
            <a:endParaRPr lang="en-US" dirty="0"/>
          </a:p>
        </p:txBody>
      </p:sp>
      <p:sp>
        <p:nvSpPr>
          <p:cNvPr id="4" name="Text Placeholder 3"/>
          <p:cNvSpPr>
            <a:spLocks noGrp="1"/>
          </p:cNvSpPr>
          <p:nvPr>
            <p:ph type="body" sz="half" idx="2"/>
          </p:nvPr>
        </p:nvSpPr>
        <p:spPr>
          <a:xfrm>
            <a:off x="1712119" y="7949405"/>
            <a:ext cx="14859000" cy="740568"/>
          </a:xfrm>
        </p:spPr>
        <p:txBody>
          <a:bodyPr>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GB"/>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804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8" y="914402"/>
            <a:ext cx="14858999" cy="4686299"/>
          </a:xfrm>
        </p:spPr>
        <p:txBody>
          <a:bodyPr anchor="ctr">
            <a:normAutofit/>
          </a:bodyPr>
          <a:lstStyle>
            <a:lvl1pPr algn="l">
              <a:defRPr sz="4800" b="0" cap="all"/>
            </a:lvl1pPr>
          </a:lstStyle>
          <a:p>
            <a:r>
              <a:rPr lang="en-GB"/>
              <a:t>Click to edit Master title style</a:t>
            </a:r>
            <a:endParaRPr lang="en-US" dirty="0"/>
          </a:p>
        </p:txBody>
      </p:sp>
      <p:sp>
        <p:nvSpPr>
          <p:cNvPr id="3" name="Text Placeholder 2"/>
          <p:cNvSpPr>
            <a:spLocks noGrp="1"/>
          </p:cNvSpPr>
          <p:nvPr>
            <p:ph type="body" idx="1"/>
          </p:nvPr>
        </p:nvSpPr>
        <p:spPr>
          <a:xfrm>
            <a:off x="1712117" y="6515100"/>
            <a:ext cx="14859000" cy="2171700"/>
          </a:xfrm>
        </p:spPr>
        <p:txBody>
          <a:bodyPr anchor="ctr">
            <a:normAutofit/>
          </a:bodyPr>
          <a:lstStyle>
            <a:lvl1pPr marL="0" indent="0" algn="l">
              <a:buNone/>
              <a:defRPr sz="3000">
                <a:gradFill flip="none" rotWithShape="1">
                  <a:gsLst>
                    <a:gs pos="0">
                      <a:schemeClr val="tx1"/>
                    </a:gs>
                    <a:gs pos="100000">
                      <a:schemeClr val="tx1">
                        <a:lumMod val="75000"/>
                      </a:schemeClr>
                    </a:gs>
                  </a:gsLst>
                  <a:lin ang="5400000" scaled="0"/>
                  <a:tileRect/>
                </a:gra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0241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254918" y="1180236"/>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accent1"/>
                </a:solidFill>
              </a:rPr>
              <a:t>“</a:t>
            </a:r>
          </a:p>
        </p:txBody>
      </p:sp>
      <p:sp>
        <p:nvSpPr>
          <p:cNvPr id="15" name="TextBox 14"/>
          <p:cNvSpPr txBox="1"/>
          <p:nvPr/>
        </p:nvSpPr>
        <p:spPr>
          <a:xfrm>
            <a:off x="15656718" y="4114800"/>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accent1"/>
                </a:solidFill>
              </a:rPr>
              <a:t>”</a:t>
            </a:r>
          </a:p>
        </p:txBody>
      </p:sp>
      <p:sp>
        <p:nvSpPr>
          <p:cNvPr id="2" name="Title 1"/>
          <p:cNvSpPr>
            <a:spLocks noGrp="1"/>
          </p:cNvSpPr>
          <p:nvPr>
            <p:ph type="title"/>
          </p:nvPr>
        </p:nvSpPr>
        <p:spPr>
          <a:xfrm>
            <a:off x="2169319" y="914402"/>
            <a:ext cx="13944597" cy="4114799"/>
          </a:xfrm>
        </p:spPr>
        <p:txBody>
          <a:bodyPr anchor="ctr">
            <a:normAutofit/>
          </a:bodyPr>
          <a:lstStyle>
            <a:lvl1pPr algn="l">
              <a:defRPr sz="4800" b="0" cap="all">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2512218" y="5029200"/>
            <a:ext cx="13258803" cy="571500"/>
          </a:xfrm>
        </p:spPr>
        <p:txBody>
          <a:bodyPr anchor="ctr"/>
          <a:lstStyle>
            <a:lvl1pPr marL="0" indent="0">
              <a:buFontTx/>
              <a:buNone/>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GB"/>
              <a:t>Click to edit Master text styles</a:t>
            </a:r>
          </a:p>
        </p:txBody>
      </p:sp>
      <p:sp>
        <p:nvSpPr>
          <p:cNvPr id="3" name="Text Placeholder 2"/>
          <p:cNvSpPr>
            <a:spLocks noGrp="1"/>
          </p:cNvSpPr>
          <p:nvPr>
            <p:ph type="body" idx="1"/>
          </p:nvPr>
        </p:nvSpPr>
        <p:spPr>
          <a:xfrm>
            <a:off x="1712117" y="6515100"/>
            <a:ext cx="14859000" cy="2171700"/>
          </a:xfrm>
        </p:spPr>
        <p:txBody>
          <a:bodyPr vert="horz" lIns="91440" tIns="45720" rIns="91440" bIns="45720" rtlCol="0" anchor="ctr">
            <a:normAutofit/>
          </a:bodyPr>
          <a:lstStyle>
            <a:lvl1pPr>
              <a:buNone/>
              <a:defRPr lang="en-US" sz="3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0649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12118" y="4962872"/>
            <a:ext cx="14859000" cy="2203200"/>
          </a:xfrm>
        </p:spPr>
        <p:txBody>
          <a:bodyPr anchor="b">
            <a:normAutofit/>
          </a:bodyPr>
          <a:lstStyle>
            <a:lvl1pPr algn="l">
              <a:defRPr sz="4800" b="0" cap="all"/>
            </a:lvl1pPr>
          </a:lstStyle>
          <a:p>
            <a:r>
              <a:rPr lang="en-GB"/>
              <a:t>Click to edit Master title style</a:t>
            </a:r>
            <a:endParaRPr lang="en-US" dirty="0"/>
          </a:p>
        </p:txBody>
      </p:sp>
      <p:sp>
        <p:nvSpPr>
          <p:cNvPr id="3" name="Text Placeholder 2"/>
          <p:cNvSpPr>
            <a:spLocks noGrp="1"/>
          </p:cNvSpPr>
          <p:nvPr>
            <p:ph type="body" idx="1"/>
          </p:nvPr>
        </p:nvSpPr>
        <p:spPr>
          <a:xfrm>
            <a:off x="1712116" y="7166072"/>
            <a:ext cx="14859002" cy="1290600"/>
          </a:xfrm>
        </p:spPr>
        <p:txBody>
          <a:bodyPr vert="horz" lIns="91440" tIns="45720" rIns="91440" bIns="45720" rtlCol="0" anchor="t">
            <a:normAutofit/>
          </a:bodyPr>
          <a:lstStyle>
            <a:lvl1pPr>
              <a:defRPr lang="en-US" sz="3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2202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254918" y="1180236"/>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accent1"/>
                </a:solidFill>
              </a:rPr>
              <a:t>“</a:t>
            </a:r>
          </a:p>
        </p:txBody>
      </p:sp>
      <p:sp>
        <p:nvSpPr>
          <p:cNvPr id="15" name="TextBox 14"/>
          <p:cNvSpPr txBox="1"/>
          <p:nvPr/>
        </p:nvSpPr>
        <p:spPr>
          <a:xfrm>
            <a:off x="15656718" y="4114800"/>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accent1"/>
                </a:solidFill>
              </a:rPr>
              <a:t>”</a:t>
            </a:r>
          </a:p>
        </p:txBody>
      </p:sp>
      <p:sp>
        <p:nvSpPr>
          <p:cNvPr id="2" name="Title 1"/>
          <p:cNvSpPr>
            <a:spLocks noGrp="1"/>
          </p:cNvSpPr>
          <p:nvPr>
            <p:ph type="title"/>
          </p:nvPr>
        </p:nvSpPr>
        <p:spPr>
          <a:xfrm>
            <a:off x="2169319" y="914402"/>
            <a:ext cx="13944597" cy="4114799"/>
          </a:xfrm>
        </p:spPr>
        <p:txBody>
          <a:bodyPr anchor="ctr">
            <a:normAutofit/>
          </a:bodyPr>
          <a:lstStyle>
            <a:lvl1pPr algn="l">
              <a:defRPr sz="4800" b="0" cap="all">
                <a:gradFill flip="none" rotWithShape="1">
                  <a:gsLst>
                    <a:gs pos="0">
                      <a:schemeClr val="tx1"/>
                    </a:gs>
                    <a:gs pos="100000">
                      <a:schemeClr val="tx1">
                        <a:lumMod val="75000"/>
                      </a:schemeClr>
                    </a:gs>
                  </a:gsLst>
                  <a:lin ang="5400000" scaled="0"/>
                  <a:tileRect/>
                </a:gra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712118" y="5829300"/>
            <a:ext cx="14859000" cy="1333500"/>
          </a:xfrm>
        </p:spPr>
        <p:txBody>
          <a:bodyPr vert="horz" lIns="91440" tIns="45720" rIns="91440" bIns="45720" rtlCol="0" anchor="b">
            <a:normAutofit/>
          </a:bodyPr>
          <a:lstStyle>
            <a:lvl1pPr>
              <a:buNone/>
              <a:defRPr lang="en-US" sz="36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712117" y="7162800"/>
            <a:ext cx="14859000" cy="1524000"/>
          </a:xfrm>
        </p:spPr>
        <p:txBody>
          <a:bodyPr anchor="t">
            <a:normAutofit/>
          </a:bodyPr>
          <a:lstStyle>
            <a:lvl1pPr marL="0" indent="0" algn="l">
              <a:buNone/>
              <a:defRPr sz="2700">
                <a:gradFill flip="none" rotWithShape="1">
                  <a:gsLst>
                    <a:gs pos="0">
                      <a:schemeClr val="tx1"/>
                    </a:gs>
                    <a:gs pos="100000">
                      <a:schemeClr val="tx1">
                        <a:lumMod val="75000"/>
                      </a:schemeClr>
                    </a:gs>
                  </a:gsLst>
                  <a:lin ang="5400000" scaled="0"/>
                  <a:tileRect/>
                </a:gra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0531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712118" y="914402"/>
            <a:ext cx="14858999" cy="41147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1712118" y="5257800"/>
            <a:ext cx="14859000" cy="1257300"/>
          </a:xfrm>
        </p:spPr>
        <p:txBody>
          <a:bodyPr vert="horz" lIns="91440" tIns="45720" rIns="91440" bIns="45720" rtlCol="0" anchor="b">
            <a:normAutofit/>
          </a:bodyPr>
          <a:lstStyle>
            <a:lvl1pPr>
              <a:buNone/>
              <a:defRPr lang="en-US" sz="42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712117" y="6515100"/>
            <a:ext cx="14859000" cy="2171700"/>
          </a:xfrm>
        </p:spPr>
        <p:txBody>
          <a:bodyPr anchor="t">
            <a:normAutofit/>
          </a:bodyPr>
          <a:lstStyle>
            <a:lvl1pPr marL="0" indent="0" algn="l">
              <a:buNone/>
              <a:defRPr sz="2700">
                <a:gradFill flip="none" rotWithShape="1">
                  <a:gsLst>
                    <a:gs pos="0">
                      <a:schemeClr val="tx1"/>
                    </a:gs>
                    <a:gs pos="100000">
                      <a:schemeClr val="tx1">
                        <a:lumMod val="75000"/>
                      </a:schemeClr>
                    </a:gs>
                  </a:gsLst>
                  <a:lin ang="5400000" scaled="0"/>
                  <a:tileRect/>
                </a:gra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2857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712119" y="914400"/>
            <a:ext cx="14858997" cy="2857500"/>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6006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5347" y="914399"/>
            <a:ext cx="3315771" cy="7772402"/>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712118" y="914400"/>
            <a:ext cx="11315700" cy="77724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891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4443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6519" y="4962872"/>
            <a:ext cx="13030200" cy="2203200"/>
          </a:xfrm>
        </p:spPr>
        <p:txBody>
          <a:bodyPr anchor="b"/>
          <a:lstStyle>
            <a:lvl1pPr algn="r">
              <a:defRPr sz="6000" b="0" cap="all"/>
            </a:lvl1pPr>
          </a:lstStyle>
          <a:p>
            <a:r>
              <a:rPr lang="en-GB"/>
              <a:t>Click to edit Master title style</a:t>
            </a:r>
            <a:endParaRPr lang="en-US" dirty="0"/>
          </a:p>
        </p:txBody>
      </p:sp>
      <p:sp>
        <p:nvSpPr>
          <p:cNvPr id="3" name="Text Placeholder 2"/>
          <p:cNvSpPr>
            <a:spLocks noGrp="1"/>
          </p:cNvSpPr>
          <p:nvPr>
            <p:ph type="body" idx="1"/>
          </p:nvPr>
        </p:nvSpPr>
        <p:spPr>
          <a:xfrm>
            <a:off x="2626517" y="7166072"/>
            <a:ext cx="13030202" cy="1290600"/>
          </a:xfrm>
        </p:spPr>
        <p:txBody>
          <a:bodyPr anchor="t">
            <a:normAutofit/>
          </a:bodyPr>
          <a:lstStyle>
            <a:lvl1pPr marL="0" indent="0" algn="r">
              <a:buNone/>
              <a:defRPr sz="3000">
                <a:gradFill flip="none" rotWithShape="1">
                  <a:gsLst>
                    <a:gs pos="0">
                      <a:schemeClr val="tx1"/>
                    </a:gs>
                    <a:gs pos="100000">
                      <a:schemeClr val="tx1">
                        <a:lumMod val="75000"/>
                      </a:schemeClr>
                    </a:gs>
                  </a:gsLst>
                  <a:lin ang="5400000" scaled="0"/>
                  <a:tileRect/>
                </a:gra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651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712118" y="4000499"/>
            <a:ext cx="7315200" cy="4686302"/>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9255918" y="4000500"/>
            <a:ext cx="7315200" cy="4686300"/>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9796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2143921" y="3987799"/>
            <a:ext cx="6883397" cy="864393"/>
          </a:xfrm>
        </p:spPr>
        <p:txBody>
          <a:bodyPr anchor="b">
            <a:noAutofit/>
          </a:bodyPr>
          <a:lstStyle>
            <a:lvl1pPr marL="0" indent="0">
              <a:buNone/>
              <a:defRPr sz="42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p:cNvSpPr>
            <a:spLocks noGrp="1"/>
          </p:cNvSpPr>
          <p:nvPr>
            <p:ph sz="half" idx="2"/>
          </p:nvPr>
        </p:nvSpPr>
        <p:spPr>
          <a:xfrm>
            <a:off x="1712118" y="4864894"/>
            <a:ext cx="7315200" cy="3821906"/>
          </a:xfrm>
        </p:spPr>
        <p:txBody>
          <a:bodyPr anchor="t">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9664700" y="4000500"/>
            <a:ext cx="6906420" cy="864393"/>
          </a:xfrm>
        </p:spPr>
        <p:txBody>
          <a:bodyPr anchor="b">
            <a:noAutofit/>
          </a:bodyPr>
          <a:lstStyle>
            <a:lvl1pPr marL="0" indent="0">
              <a:buNone/>
              <a:defRPr sz="42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p:cNvSpPr>
            <a:spLocks noGrp="1"/>
          </p:cNvSpPr>
          <p:nvPr>
            <p:ph sz="quarter" idx="4"/>
          </p:nvPr>
        </p:nvSpPr>
        <p:spPr>
          <a:xfrm>
            <a:off x="9255919" y="4864894"/>
            <a:ext cx="7315202" cy="3821906"/>
          </a:xfrm>
        </p:spPr>
        <p:txBody>
          <a:bodyPr anchor="t">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7/29/24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5688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038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7633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7" y="2400300"/>
            <a:ext cx="5323682" cy="2057400"/>
          </a:xfrm>
        </p:spPr>
        <p:txBody>
          <a:bodyPr anchor="b">
            <a:normAutofit/>
          </a:bodyPr>
          <a:lstStyle>
            <a:lvl1pPr algn="l">
              <a:defRPr sz="3600" b="0"/>
            </a:lvl1pPr>
          </a:lstStyle>
          <a:p>
            <a:r>
              <a:rPr lang="en-GB"/>
              <a:t>Click to edit Master title style</a:t>
            </a:r>
            <a:endParaRPr lang="en-US" dirty="0"/>
          </a:p>
        </p:txBody>
      </p:sp>
      <p:sp>
        <p:nvSpPr>
          <p:cNvPr id="3" name="Content Placeholder 2"/>
          <p:cNvSpPr>
            <a:spLocks noGrp="1"/>
          </p:cNvSpPr>
          <p:nvPr>
            <p:ph idx="1"/>
          </p:nvPr>
        </p:nvSpPr>
        <p:spPr>
          <a:xfrm>
            <a:off x="7655718" y="914402"/>
            <a:ext cx="8915402" cy="7772400"/>
          </a:xfrm>
        </p:spPr>
        <p:txBody>
          <a:bodyPr anchor="ctr">
            <a:normAutofit/>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712117" y="4457700"/>
            <a:ext cx="5323682" cy="2743200"/>
          </a:xfrm>
        </p:spPr>
        <p:txBody>
          <a:bodyPr>
            <a:normAutofit/>
          </a:bodyPr>
          <a:lstStyle>
            <a:lvl1pPr marL="0" indent="0">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GB"/>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313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7" y="2400300"/>
            <a:ext cx="8001002" cy="2057400"/>
          </a:xfrm>
        </p:spPr>
        <p:txBody>
          <a:bodyPr anchor="b">
            <a:normAutofit/>
          </a:bodyPr>
          <a:lstStyle>
            <a:lvl1pPr algn="l">
              <a:defRPr sz="42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11150600" y="-27432"/>
            <a:ext cx="4914899" cy="1035558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GB"/>
              <a:t>Click icon to add picture</a:t>
            </a:r>
            <a:endParaRPr lang="en-US" dirty="0"/>
          </a:p>
        </p:txBody>
      </p:sp>
      <p:sp>
        <p:nvSpPr>
          <p:cNvPr id="4" name="Text Placeholder 3"/>
          <p:cNvSpPr>
            <a:spLocks noGrp="1"/>
          </p:cNvSpPr>
          <p:nvPr>
            <p:ph type="body" sz="half" idx="2"/>
          </p:nvPr>
        </p:nvSpPr>
        <p:spPr>
          <a:xfrm>
            <a:off x="1712117" y="4457700"/>
            <a:ext cx="8001002" cy="2743200"/>
          </a:xfrm>
        </p:spPr>
        <p:txBody>
          <a:bodyPr>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GB"/>
              <a:t>Click to edit Master text styles</a:t>
            </a:r>
          </a:p>
        </p:txBody>
      </p:sp>
      <p:sp>
        <p:nvSpPr>
          <p:cNvPr id="5" name="Date Placeholder 4"/>
          <p:cNvSpPr>
            <a:spLocks noGrp="1"/>
          </p:cNvSpPr>
          <p:nvPr>
            <p:ph type="dt" sz="half" idx="10"/>
          </p:nvPr>
        </p:nvSpPr>
        <p:spPr>
          <a:xfrm>
            <a:off x="9598818" y="8824913"/>
            <a:ext cx="1371600" cy="547688"/>
          </a:xfrm>
        </p:spPr>
        <p:txBody>
          <a:bodyPr/>
          <a:lstStyle/>
          <a:p>
            <a:fld id="{1D8BD707-D9CF-40AE-B4C6-C98DA3205C09}" type="datetimeFigureOut">
              <a:rPr lang="en-US" smtClean="0"/>
              <a:pPr/>
              <a:t>7/29/24</a:t>
            </a:fld>
            <a:endParaRPr lang="en-US"/>
          </a:p>
        </p:txBody>
      </p:sp>
      <p:sp>
        <p:nvSpPr>
          <p:cNvPr id="6" name="Footer Placeholder 5"/>
          <p:cNvSpPr>
            <a:spLocks noGrp="1"/>
          </p:cNvSpPr>
          <p:nvPr>
            <p:ph type="ftr" sz="quarter" idx="11"/>
          </p:nvPr>
        </p:nvSpPr>
        <p:spPr>
          <a:xfrm>
            <a:off x="1712118" y="8824913"/>
            <a:ext cx="7658100" cy="547688"/>
          </a:xfrm>
        </p:spPr>
        <p:txBody>
          <a:bodyPr/>
          <a:lstStyle/>
          <a:p>
            <a:endParaRPr lang="en-US"/>
          </a:p>
        </p:txBody>
      </p:sp>
      <p:sp>
        <p:nvSpPr>
          <p:cNvPr id="7" name="Slide Number Placeholder 6"/>
          <p:cNvSpPr>
            <a:spLocks noGrp="1"/>
          </p:cNvSpPr>
          <p:nvPr>
            <p:ph type="sldNum" sz="quarter" idx="12"/>
          </p:nvPr>
        </p:nvSpPr>
        <p:spPr>
          <a:xfrm>
            <a:off x="16113919" y="8824913"/>
            <a:ext cx="483851"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76524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41C0D"/>
            </a:gs>
            <a:gs pos="100000">
              <a:srgbClr val="75432B"/>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2119" y="914400"/>
            <a:ext cx="14858997" cy="28575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712119" y="4000499"/>
            <a:ext cx="14858997" cy="4686302"/>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256418" y="8824913"/>
            <a:ext cx="2400300" cy="547688"/>
          </a:xfrm>
          <a:prstGeom prst="rect">
            <a:avLst/>
          </a:prstGeom>
        </p:spPr>
        <p:txBody>
          <a:bodyPr vert="horz" lIns="91440" tIns="45720" rIns="91440" bIns="45720" rtlCol="0" anchor="ctr"/>
          <a:lstStyle>
            <a:lvl1pPr algn="r">
              <a:defRPr sz="1350" b="1" i="0">
                <a:solidFill>
                  <a:schemeClr val="tx1">
                    <a:lumMod val="75000"/>
                  </a:schemeClr>
                </a:solidFill>
                <a:effectLst>
                  <a:outerShdw blurRad="50800" dist="38100" dir="2700000" algn="tl" rotWithShape="0">
                    <a:srgbClr val="000000">
                      <a:alpha val="43000"/>
                    </a:srgbClr>
                  </a:outerShdw>
                </a:effectLst>
                <a:latin typeface="+mn-lt"/>
              </a:defRPr>
            </a:lvl1pPr>
          </a:lstStyle>
          <a:p>
            <a:fld id="{1D8BD707-D9CF-40AE-B4C6-C98DA3205C09}" type="datetimeFigureOut">
              <a:rPr lang="en-US" smtClean="0"/>
              <a:pPr/>
              <a:t>7/29/24</a:t>
            </a:fld>
            <a:endParaRPr lang="en-US"/>
          </a:p>
        </p:txBody>
      </p:sp>
      <p:sp>
        <p:nvSpPr>
          <p:cNvPr id="5" name="Footer Placeholder 4"/>
          <p:cNvSpPr>
            <a:spLocks noGrp="1"/>
          </p:cNvSpPr>
          <p:nvPr>
            <p:ph type="ftr" sz="quarter" idx="3"/>
          </p:nvPr>
        </p:nvSpPr>
        <p:spPr>
          <a:xfrm>
            <a:off x="1712118" y="8824913"/>
            <a:ext cx="11315700" cy="547688"/>
          </a:xfrm>
          <a:prstGeom prst="rect">
            <a:avLst/>
          </a:prstGeom>
        </p:spPr>
        <p:txBody>
          <a:bodyPr vert="horz" lIns="91440" tIns="45720" rIns="91440" bIns="45720" rtlCol="0" anchor="ctr"/>
          <a:lstStyle>
            <a:lvl1pPr algn="l">
              <a:defRPr sz="135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5771019" y="8824913"/>
            <a:ext cx="826751" cy="547688"/>
          </a:xfrm>
          <a:prstGeom prst="rect">
            <a:avLst/>
          </a:prstGeom>
        </p:spPr>
        <p:txBody>
          <a:bodyPr vert="horz" lIns="91440" tIns="45720" rIns="91440" bIns="45720" rtlCol="0" anchor="ctr"/>
          <a:lstStyle>
            <a:lvl1pPr algn="r">
              <a:defRPr sz="1350" b="1" i="0">
                <a:solidFill>
                  <a:schemeClr val="tx1">
                    <a:lumMod val="75000"/>
                  </a:schemeClr>
                </a:solidFill>
                <a:effectLst>
                  <a:outerShdw blurRad="50800" dist="38100" dir="2700000" algn="tl" rotWithShape="0">
                    <a:srgbClr val="000000">
                      <a:alpha val="43000"/>
                    </a:srgbClr>
                  </a:outerShdw>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455465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6858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28625" indent="-428625" algn="l" defTabSz="685800" rtl="0" eaLnBrk="1" latinLnBrk="0" hangingPunct="1">
        <a:spcBef>
          <a:spcPct val="20000"/>
        </a:spcBef>
        <a:spcAft>
          <a:spcPts val="900"/>
        </a:spcAft>
        <a:buClr>
          <a:schemeClr val="tx1"/>
        </a:buClr>
        <a:buSzPct val="100000"/>
        <a:buFont typeface="Arial"/>
        <a:buChar char="•"/>
        <a:defRPr sz="3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1114425" indent="-428625" algn="l" defTabSz="685800" rtl="0" eaLnBrk="1" latinLnBrk="0" hangingPunct="1">
        <a:spcBef>
          <a:spcPct val="20000"/>
        </a:spcBef>
        <a:spcAft>
          <a:spcPts val="900"/>
        </a:spcAft>
        <a:buClr>
          <a:schemeClr val="tx1"/>
        </a:buClr>
        <a:buSzPct val="100000"/>
        <a:buFont typeface="Arial"/>
        <a:buChar char="•"/>
        <a:defRPr sz="27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800225" indent="-428625" algn="l" defTabSz="685800" rtl="0" eaLnBrk="1" latinLnBrk="0" hangingPunct="1">
        <a:spcBef>
          <a:spcPct val="20000"/>
        </a:spcBef>
        <a:spcAft>
          <a:spcPts val="900"/>
        </a:spcAft>
        <a:buClr>
          <a:schemeClr val="tx1"/>
        </a:buClr>
        <a:buSzPct val="100000"/>
        <a:buFont typeface="Arial"/>
        <a:buChar char="•"/>
        <a:defRPr sz="2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2314575" indent="-257175" algn="l" defTabSz="685800" rtl="0" eaLnBrk="1" latinLnBrk="0" hangingPunct="1">
        <a:spcBef>
          <a:spcPct val="20000"/>
        </a:spcBef>
        <a:spcAft>
          <a:spcPts val="900"/>
        </a:spcAft>
        <a:buClr>
          <a:schemeClr val="tx1"/>
        </a:buClr>
        <a:buSzPct val="100000"/>
        <a:buFont typeface="Arial"/>
        <a:buChar char="•"/>
        <a:defRPr sz="21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3000375" indent="-257175" algn="l" defTabSz="685800" rtl="0" eaLnBrk="1" latinLnBrk="0" hangingPunct="1">
        <a:spcBef>
          <a:spcPct val="20000"/>
        </a:spcBef>
        <a:spcAft>
          <a:spcPts val="900"/>
        </a:spcAft>
        <a:buClr>
          <a:schemeClr val="tx1"/>
        </a:buClr>
        <a:buSzPct val="100000"/>
        <a:buFont typeface="Arial"/>
        <a:buChar char="•"/>
        <a:defRPr sz="21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3771900" indent="-342900" algn="l" defTabSz="685800" rtl="0" eaLnBrk="1" latinLnBrk="0" hangingPunct="1">
        <a:spcBef>
          <a:spcPct val="20000"/>
        </a:spcBef>
        <a:spcAft>
          <a:spcPts val="9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4457700" indent="-342900" algn="l" defTabSz="685800" rtl="0" eaLnBrk="1" latinLnBrk="0" hangingPunct="1">
        <a:spcBef>
          <a:spcPct val="20000"/>
        </a:spcBef>
        <a:spcAft>
          <a:spcPts val="9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5143500" indent="-342900" algn="l" defTabSz="685800" rtl="0" eaLnBrk="1" latinLnBrk="0" hangingPunct="1">
        <a:spcBef>
          <a:spcPct val="20000"/>
        </a:spcBef>
        <a:spcAft>
          <a:spcPts val="9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5829300" indent="-342900" algn="l" defTabSz="685800" rtl="0" eaLnBrk="1" latinLnBrk="0" hangingPunct="1">
        <a:spcBef>
          <a:spcPct val="20000"/>
        </a:spcBef>
        <a:spcAft>
          <a:spcPts val="9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8288000" cy="10287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1828800" y="514350"/>
            <a:ext cx="14630400" cy="5143500"/>
          </a:xfrm>
          <a:prstGeom prst="rect">
            <a:avLst/>
          </a:prstGeom>
          <a:noFill/>
        </p:spPr>
        <p:txBody>
          <a:bodyPr wrap="square">
            <a:spAutoFit/>
          </a:bodyPr>
          <a:lstStyle/>
          <a:p>
            <a:pPr algn="ctr">
              <a:defRPr sz="3000" b="1" i="0" u="none">
                <a:solidFill>
                  <a:srgbClr val="000000"/>
                </a:solidFill>
              </a:defRPr>
            </a:pPr>
            <a:r>
              <a:t>Blacktown Chinese Christian Church</a:t>
            </a:r>
          </a:p>
        </p:txBody>
      </p:sp>
      <p:sp>
        <p:nvSpPr>
          <p:cNvPr id="4" name="TextBox 3"/>
          <p:cNvSpPr txBox="1"/>
          <p:nvPr/>
        </p:nvSpPr>
        <p:spPr>
          <a:xfrm>
            <a:off x="1828800" y="1543050"/>
            <a:ext cx="14630400" cy="5143500"/>
          </a:xfrm>
          <a:prstGeom prst="rect">
            <a:avLst/>
          </a:prstGeom>
          <a:noFill/>
        </p:spPr>
        <p:txBody>
          <a:bodyPr wrap="square">
            <a:spAutoFit/>
          </a:bodyPr>
          <a:lstStyle/>
          <a:p>
            <a:pPr algn="ctr">
              <a:defRPr sz="2300" b="1" i="0" u="none">
                <a:solidFill>
                  <a:srgbClr val="000000"/>
                </a:solidFill>
              </a:defRPr>
            </a:pPr>
            <a:r>
              <a:t>Welcome to Our English Service</a:t>
            </a:r>
            <a:br/>
            <a:r>
              <a:t>05.04.2026</a:t>
            </a:r>
          </a:p>
        </p:txBody>
      </p:sp>
      <p:sp>
        <p:nvSpPr>
          <p:cNvPr id="5" name="TextBox 4"/>
          <p:cNvSpPr txBox="1"/>
          <p:nvPr/>
        </p:nvSpPr>
        <p:spPr>
          <a:xfrm>
            <a:off x="1828800" y="3600450"/>
            <a:ext cx="14630400" cy="5143500"/>
          </a:xfrm>
          <a:prstGeom prst="rect">
            <a:avLst/>
          </a:prstGeom>
          <a:noFill/>
        </p:spPr>
        <p:txBody>
          <a:bodyPr wrap="square">
            <a:spAutoFit/>
          </a:bodyPr>
          <a:lstStyle/>
          <a:p>
            <a:pPr algn="ctr">
              <a:defRPr sz="2000" b="1" i="0" u="sng">
                <a:solidFill>
                  <a:srgbClr val="7030A0"/>
                </a:solidFill>
              </a:defRPr>
            </a:pPr>
            <a:r>
              <a:t>English Service 9:45 – 11:00 am</a:t>
            </a:r>
          </a:p>
        </p:txBody>
      </p:sp>
      <p:sp>
        <p:nvSpPr>
          <p:cNvPr id="6" name="TextBox 5"/>
          <p:cNvSpPr txBox="1"/>
          <p:nvPr/>
        </p:nvSpPr>
        <p:spPr>
          <a:xfrm>
            <a:off x="1828800" y="4114800"/>
            <a:ext cx="14630400" cy="5143500"/>
          </a:xfrm>
          <a:prstGeom prst="rect">
            <a:avLst/>
          </a:prstGeom>
          <a:noFill/>
        </p:spPr>
        <p:txBody>
          <a:bodyPr wrap="square">
            <a:spAutoFit/>
          </a:bodyPr>
          <a:lstStyle/>
          <a:p>
            <a:pPr algn="l">
              <a:defRPr sz="2000" b="1" i="0" u="none">
                <a:solidFill>
                  <a:srgbClr val="000000"/>
                </a:solidFill>
              </a:defRPr>
            </a:pPr>
            <a:r>
              <a:t>Worship Songs:</a:t>
            </a:r>
            <a:br/>
            <a:r>
              <a:t>Passage:</a:t>
            </a:r>
            <a:br/>
            <a:r>
              <a:t>Speaker:</a:t>
            </a:r>
            <a:br/>
            <a:r>
              <a:t>Topic:</a:t>
            </a:r>
            <a:br/>
            <a:r>
              <a:t>Response Song:</a:t>
            </a:r>
            <a:br/>
            <a:r>
              <a:t>Announcements and Closing Prayer</a:t>
            </a:r>
            <a:br/>
            <a:r>
              <a:t>Benediction</a:t>
            </a:r>
          </a:p>
        </p:txBody>
      </p:sp>
      <p:sp>
        <p:nvSpPr>
          <p:cNvPr id="7" name="TextBox 6"/>
          <p:cNvSpPr txBox="1"/>
          <p:nvPr/>
        </p:nvSpPr>
        <p:spPr>
          <a:xfrm>
            <a:off x="1828800" y="4114800"/>
            <a:ext cx="14630400" cy="5143500"/>
          </a:xfrm>
          <a:prstGeom prst="rect">
            <a:avLst/>
          </a:prstGeom>
          <a:noFill/>
        </p:spPr>
        <p:txBody>
          <a:bodyPr wrap="square">
            <a:spAutoFit/>
          </a:bodyPr>
          <a:lstStyle/>
          <a:p>
            <a:pPr algn="ctr">
              <a:defRPr sz="2000" b="0" i="0" u="none">
                <a:solidFill>
                  <a:srgbClr val="000000"/>
                </a:solidFill>
              </a:defRPr>
            </a:pPr>
            <a:r>
              <a:t>nan</a:t>
            </a:r>
            <a:br/>
            <a:r>
              <a:t>Gal 3:15-18</a:t>
            </a:r>
            <a:br/>
            <a:r>
              <a:t>Xavier Lakshmanan</a:t>
            </a:r>
            <a:br/>
            <a:r>
              <a:t>Inheritance by Law or Promise?</a:t>
            </a:r>
            <a:br/>
            <a:br/>
            <a:b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828800" y="2057400"/>
            <a:ext cx="14630400" cy="5143500"/>
          </a:xfrm>
          <a:prstGeom prst="rect">
            <a:avLst/>
          </a:prstGeom>
          <a:noFill/>
        </p:spPr>
        <p:txBody>
          <a:bodyPr wrap="square">
            <a:spAutoFit/>
          </a:bodyPr>
          <a:lstStyle/>
          <a:p>
            <a:pPr algn="ctr">
              <a:defRPr sz="7000" b="0" i="0" u="none"/>
            </a:pPr>
            <a:r>
              <a:t>Mingle time!</a:t>
            </a:r>
          </a:p>
        </p:txBody>
      </p:sp>
      <p:sp>
        <p:nvSpPr>
          <p:cNvPr id="3" name="TextBox 2"/>
          <p:cNvSpPr txBox="1"/>
          <p:nvPr/>
        </p:nvSpPr>
        <p:spPr>
          <a:xfrm>
            <a:off x="1828800" y="6172200"/>
            <a:ext cx="14630400" cy="5143500"/>
          </a:xfrm>
          <a:prstGeom prst="rect">
            <a:avLst/>
          </a:prstGeom>
          <a:noFill/>
        </p:spPr>
        <p:txBody>
          <a:bodyPr wrap="square">
            <a:spAutoFit/>
          </a:bodyPr>
          <a:lstStyle/>
          <a:p>
            <a:pPr algn="ctr">
              <a:defRPr sz="800" b="0" i="0" u="none"/>
            </a:pP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828800" y="2057400"/>
            <a:ext cx="14630400" cy="5143500"/>
          </a:xfrm>
          <a:prstGeom prst="rect">
            <a:avLst/>
          </a:prstGeom>
          <a:noFill/>
        </p:spPr>
        <p:txBody>
          <a:bodyPr wrap="square">
            <a:spAutoFit/>
          </a:bodyPr>
          <a:lstStyle/>
          <a:p>
            <a:pPr algn="ctr">
              <a:defRPr sz="7000" b="0" i="0" u="none"/>
            </a:pPr>
            <a:r>
              <a:t>BCCC english service</a:t>
            </a:r>
          </a:p>
        </p:txBody>
      </p:sp>
      <p:sp>
        <p:nvSpPr>
          <p:cNvPr id="3" name="TextBox 2"/>
          <p:cNvSpPr txBox="1"/>
          <p:nvPr/>
        </p:nvSpPr>
        <p:spPr>
          <a:xfrm>
            <a:off x="1828800" y="6172200"/>
            <a:ext cx="14630400" cy="5143500"/>
          </a:xfrm>
          <a:prstGeom prst="rect">
            <a:avLst/>
          </a:prstGeom>
          <a:noFill/>
        </p:spPr>
        <p:txBody>
          <a:bodyPr wrap="square">
            <a:spAutoFit/>
          </a:bodyPr>
          <a:lstStyle/>
          <a:p>
            <a:pPr algn="ctr">
              <a:defRPr sz="800" b="0" i="0" u="none"/>
            </a:pP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028700"/>
            <a:ext cx="7315200" cy="8229600"/>
          </a:xfrm>
          <a:prstGeom prst="rect">
            <a:avLst/>
          </a:prstGeom>
          <a:noFill/>
        </p:spPr>
        <p:txBody>
          <a:bodyPr wrap="square">
            <a:spAutoFit/>
          </a:bodyPr>
          <a:lstStyle/>
          <a:p>
            <a:pPr>
              <a:defRPr sz="6000"/>
            </a:pPr>
            <a:r>
              <a:t>Holy Communion</a:t>
            </a:r>
          </a:p>
        </p:txBody>
      </p:sp>
      <p:pic>
        <p:nvPicPr>
          <p:cNvPr id="3" name="Picture 2" descr="Communion.png"/>
          <p:cNvPicPr>
            <a:picLocks noChangeAspect="1"/>
          </p:cNvPicPr>
          <p:nvPr/>
        </p:nvPicPr>
        <p:blipFill>
          <a:blip r:embed="rId2"/>
          <a:stretch>
            <a:fillRect/>
          </a:stretch>
        </p:blipFill>
        <p:spPr>
          <a:xfrm>
            <a:off x="9029700" y="1028700"/>
            <a:ext cx="8229600" cy="8229600"/>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028700"/>
            <a:ext cx="7315200" cy="8229600"/>
          </a:xfrm>
          <a:prstGeom prst="rect">
            <a:avLst/>
          </a:prstGeom>
          <a:noFill/>
        </p:spPr>
        <p:txBody>
          <a:bodyPr wrap="square">
            <a:spAutoFit/>
          </a:bodyPr>
          <a:lstStyle/>
          <a:p>
            <a:pPr>
              <a:defRPr sz="6000"/>
            </a:pPr>
            <a:r>
              <a:t>Bible reading</a:t>
            </a:r>
          </a:p>
        </p:txBody>
      </p:sp>
      <p:pic>
        <p:nvPicPr>
          <p:cNvPr id="3" name="Picture 2" descr="Bible.png"/>
          <p:cNvPicPr>
            <a:picLocks noChangeAspect="1"/>
          </p:cNvPicPr>
          <p:nvPr/>
        </p:nvPicPr>
        <p:blipFill>
          <a:blip r:embed="rId2"/>
          <a:stretch>
            <a:fillRect/>
          </a:stretch>
        </p:blipFill>
        <p:spPr>
          <a:xfrm>
            <a:off x="9029700" y="1028700"/>
            <a:ext cx="8229600" cy="82296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Gal 3:15-18</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¹⁵ Brothers and sisters, let me take an example from everyday life. Just as no one can set aside or add to a human covenant that has been duly established, so it is in this case. ¹⁶ The promises were spoken to Abraham and to his seed. Scripture does not say “and to seeds,” meaning many people, but “and to your seed,” meaning one person, who is Christ. </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Gal 3:15-18</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¹⁷ What I mean is this: The law, introduced 430 years later, does not set aside the covenant previously established by God and thus do away with the promise. ¹⁸ For if the inheritance depends on the law, then it no longer depends on the promise; but God in his grace gave it to Abraham through a promise.</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828800" y="2057400"/>
            <a:ext cx="14630400" cy="5143500"/>
          </a:xfrm>
          <a:prstGeom prst="rect">
            <a:avLst/>
          </a:prstGeom>
          <a:noFill/>
        </p:spPr>
        <p:txBody>
          <a:bodyPr wrap="square">
            <a:spAutoFit/>
          </a:bodyPr>
          <a:lstStyle/>
          <a:p>
            <a:pPr algn="ctr">
              <a:defRPr sz="7000" b="0" i="0" u="none"/>
            </a:pPr>
            <a:r>
              <a:t>Announcements</a:t>
            </a:r>
          </a:p>
        </p:txBody>
      </p:sp>
      <p:sp>
        <p:nvSpPr>
          <p:cNvPr id="3" name="TextBox 2"/>
          <p:cNvSpPr txBox="1"/>
          <p:nvPr/>
        </p:nvSpPr>
        <p:spPr>
          <a:xfrm>
            <a:off x="1828800" y="6172200"/>
            <a:ext cx="14630400" cy="5143500"/>
          </a:xfrm>
          <a:prstGeom prst="rect">
            <a:avLst/>
          </a:prstGeom>
          <a:noFill/>
        </p:spPr>
        <p:txBody>
          <a:bodyPr wrap="square">
            <a:spAutoFit/>
          </a:bodyPr>
          <a:lstStyle/>
          <a:p>
            <a:pPr algn="ctr">
              <a:defRPr sz="800" b="0" i="0" u="none"/>
            </a:pP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371600" y="4229100"/>
            <a:ext cx="5486400" cy="914400"/>
          </a:xfrm>
          <a:prstGeom prst="rect">
            <a:avLst/>
          </a:prstGeom>
          <a:noFill/>
        </p:spPr>
        <p:txBody>
          <a:bodyPr wrap="square" lIns="0">
            <a:spAutoFit/>
          </a:bodyPr>
          <a:lstStyle/>
          <a:p/>
          <a:p>
            <a:pPr>
              <a:defRPr sz="7000"/>
            </a:pPr>
            <a:r>
              <a:t>Offering</a:t>
            </a:r>
          </a:p>
        </p:txBody>
      </p:sp>
      <p:sp>
        <p:nvSpPr>
          <p:cNvPr id="3" name="Rounded Rectangle 2"/>
          <p:cNvSpPr/>
          <p:nvPr/>
        </p:nvSpPr>
        <p:spPr>
          <a:xfrm>
            <a:off x="6057900" y="342900"/>
            <a:ext cx="11887200" cy="17145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756071" y="342900"/>
            <a:ext cx="9509760" cy="1714500"/>
          </a:xfrm>
          <a:prstGeom prst="rect">
            <a:avLst/>
          </a:prstGeom>
          <a:noFill/>
        </p:spPr>
        <p:txBody>
          <a:bodyPr wrap="square">
            <a:spAutoFit/>
          </a:bodyPr>
          <a:lstStyle/>
          <a:p/>
          <a:p>
            <a:pPr>
              <a:defRPr sz="3200">
                <a:latin typeface="Gill Sans MT"/>
              </a:defRPr>
            </a:pPr>
            <a:r>
              <a:t>Account name: Blacktown Chinese Christian Church</a:t>
            </a:r>
          </a:p>
        </p:txBody>
      </p:sp>
      <p:pic>
        <p:nvPicPr>
          <p:cNvPr id="5" name="Picture 4" descr="church.png"/>
          <p:cNvPicPr>
            <a:picLocks noChangeAspect="1"/>
          </p:cNvPicPr>
          <p:nvPr/>
        </p:nvPicPr>
        <p:blipFill>
          <a:blip r:embed="rId2"/>
          <a:stretch>
            <a:fillRect/>
          </a:stretch>
        </p:blipFill>
        <p:spPr>
          <a:xfrm>
            <a:off x="6229350" y="514350"/>
            <a:ext cx="1371600" cy="1371600"/>
          </a:xfrm>
          <a:prstGeom prst="rect">
            <a:avLst/>
          </a:prstGeom>
        </p:spPr>
      </p:pic>
      <p:sp>
        <p:nvSpPr>
          <p:cNvPr id="6" name="Rounded Rectangle 5"/>
          <p:cNvSpPr/>
          <p:nvPr/>
        </p:nvSpPr>
        <p:spPr>
          <a:xfrm>
            <a:off x="6057900" y="2314575"/>
            <a:ext cx="11887200" cy="17145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7756071" y="2314575"/>
            <a:ext cx="9509760" cy="1714500"/>
          </a:xfrm>
          <a:prstGeom prst="rect">
            <a:avLst/>
          </a:prstGeom>
          <a:noFill/>
        </p:spPr>
        <p:txBody>
          <a:bodyPr wrap="square">
            <a:spAutoFit/>
          </a:bodyPr>
          <a:lstStyle/>
          <a:p/>
          <a:p>
            <a:pPr>
              <a:defRPr sz="3200">
                <a:latin typeface="Gill Sans MT"/>
              </a:defRPr>
            </a:pPr>
            <a:r>
              <a:t>Account number: 4216 50263</a:t>
            </a:r>
          </a:p>
        </p:txBody>
      </p:sp>
      <p:pic>
        <p:nvPicPr>
          <p:cNvPr id="8" name="Picture 7" descr="account_number.png"/>
          <p:cNvPicPr>
            <a:picLocks noChangeAspect="1"/>
          </p:cNvPicPr>
          <p:nvPr/>
        </p:nvPicPr>
        <p:blipFill>
          <a:blip r:embed="rId3"/>
          <a:stretch>
            <a:fillRect/>
          </a:stretch>
        </p:blipFill>
        <p:spPr>
          <a:xfrm>
            <a:off x="6229350" y="2486025"/>
            <a:ext cx="1371600" cy="1371600"/>
          </a:xfrm>
          <a:prstGeom prst="rect">
            <a:avLst/>
          </a:prstGeom>
        </p:spPr>
      </p:pic>
      <p:sp>
        <p:nvSpPr>
          <p:cNvPr id="9" name="Rounded Rectangle 8"/>
          <p:cNvSpPr/>
          <p:nvPr/>
        </p:nvSpPr>
        <p:spPr>
          <a:xfrm>
            <a:off x="6057900" y="4286250"/>
            <a:ext cx="11887200" cy="17145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7756071" y="4286250"/>
            <a:ext cx="9509760" cy="1714500"/>
          </a:xfrm>
          <a:prstGeom prst="rect">
            <a:avLst/>
          </a:prstGeom>
          <a:noFill/>
        </p:spPr>
        <p:txBody>
          <a:bodyPr wrap="square">
            <a:spAutoFit/>
          </a:bodyPr>
          <a:lstStyle/>
          <a:p/>
          <a:p>
            <a:pPr>
              <a:defRPr sz="3200">
                <a:latin typeface="Gill Sans MT"/>
              </a:defRPr>
            </a:pPr>
            <a:r>
              <a:t>BSB: 112 - 879</a:t>
            </a:r>
          </a:p>
        </p:txBody>
      </p:sp>
      <p:pic>
        <p:nvPicPr>
          <p:cNvPr id="11" name="Picture 10" descr="bsb.png"/>
          <p:cNvPicPr>
            <a:picLocks noChangeAspect="1"/>
          </p:cNvPicPr>
          <p:nvPr/>
        </p:nvPicPr>
        <p:blipFill>
          <a:blip r:embed="rId4"/>
          <a:stretch>
            <a:fillRect/>
          </a:stretch>
        </p:blipFill>
        <p:spPr>
          <a:xfrm>
            <a:off x="6229350" y="4457700"/>
            <a:ext cx="1371600" cy="1371600"/>
          </a:xfrm>
          <a:prstGeom prst="rect">
            <a:avLst/>
          </a:prstGeom>
        </p:spPr>
      </p:pic>
      <p:sp>
        <p:nvSpPr>
          <p:cNvPr id="12" name="Rounded Rectangle 11"/>
          <p:cNvSpPr/>
          <p:nvPr/>
        </p:nvSpPr>
        <p:spPr>
          <a:xfrm>
            <a:off x="6057900" y="6257925"/>
            <a:ext cx="11887200" cy="17145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7756071" y="6257925"/>
            <a:ext cx="9509760" cy="1714500"/>
          </a:xfrm>
          <a:prstGeom prst="rect">
            <a:avLst/>
          </a:prstGeom>
          <a:noFill/>
        </p:spPr>
        <p:txBody>
          <a:bodyPr wrap="square">
            <a:spAutoFit/>
          </a:bodyPr>
          <a:lstStyle/>
          <a:p/>
          <a:p>
            <a:pPr>
              <a:defRPr sz="3200">
                <a:latin typeface="Gill Sans MT"/>
              </a:defRPr>
            </a:pPr>
            <a:r>
              <a:t>Please put in "offering" as the reference</a:t>
            </a:r>
          </a:p>
        </p:txBody>
      </p:sp>
      <p:pic>
        <p:nvPicPr>
          <p:cNvPr id="14" name="Picture 13" descr="hands.png"/>
          <p:cNvPicPr>
            <a:picLocks noChangeAspect="1"/>
          </p:cNvPicPr>
          <p:nvPr/>
        </p:nvPicPr>
        <p:blipFill>
          <a:blip r:embed="rId5"/>
          <a:stretch>
            <a:fillRect/>
          </a:stretch>
        </p:blipFill>
        <p:spPr>
          <a:xfrm>
            <a:off x="6229350" y="6429375"/>
            <a:ext cx="1371600" cy="1371600"/>
          </a:xfrm>
          <a:prstGeom prst="rect">
            <a:avLst/>
          </a:prstGeom>
        </p:spPr>
      </p:pic>
      <p:sp>
        <p:nvSpPr>
          <p:cNvPr id="15" name="Rounded Rectangle 14"/>
          <p:cNvSpPr/>
          <p:nvPr/>
        </p:nvSpPr>
        <p:spPr>
          <a:xfrm>
            <a:off x="6057900" y="8229600"/>
            <a:ext cx="11887200" cy="17145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6" name="TextBox 15"/>
          <p:cNvSpPr txBox="1"/>
          <p:nvPr/>
        </p:nvSpPr>
        <p:spPr>
          <a:xfrm>
            <a:off x="7756071" y="8229600"/>
            <a:ext cx="9509760" cy="1714500"/>
          </a:xfrm>
          <a:prstGeom prst="rect">
            <a:avLst/>
          </a:prstGeom>
          <a:noFill/>
        </p:spPr>
        <p:txBody>
          <a:bodyPr wrap="square">
            <a:spAutoFit/>
          </a:bodyPr>
          <a:lstStyle/>
          <a:p/>
          <a:p>
            <a:pPr>
              <a:defRPr sz="3200">
                <a:latin typeface="Gill Sans MT"/>
              </a:defRPr>
            </a:pPr>
            <a:r>
              <a:t>The offering box is available at the back of the hall</a:t>
            </a:r>
          </a:p>
        </p:txBody>
      </p:sp>
      <p:pic>
        <p:nvPicPr>
          <p:cNvPr id="17" name="Picture 16" descr="box.png"/>
          <p:cNvPicPr>
            <a:picLocks noChangeAspect="1"/>
          </p:cNvPicPr>
          <p:nvPr/>
        </p:nvPicPr>
        <p:blipFill>
          <a:blip r:embed="rId6"/>
          <a:stretch>
            <a:fillRect/>
          </a:stretch>
        </p:blipFill>
        <p:spPr>
          <a:xfrm>
            <a:off x="6229350" y="8401050"/>
            <a:ext cx="1371600" cy="1371600"/>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828800" y="2057400"/>
            <a:ext cx="14630400" cy="5143500"/>
          </a:xfrm>
          <a:prstGeom prst="rect">
            <a:avLst/>
          </a:prstGeom>
          <a:noFill/>
        </p:spPr>
        <p:txBody>
          <a:bodyPr wrap="square">
            <a:spAutoFit/>
          </a:bodyPr>
          <a:lstStyle/>
          <a:p>
            <a:pPr algn="ctr">
              <a:defRPr sz="7000" b="0" i="0" u="none"/>
            </a:pPr>
            <a:r>
              <a:t>Prayer points</a:t>
            </a:r>
          </a:p>
        </p:txBody>
      </p:sp>
      <p:sp>
        <p:nvSpPr>
          <p:cNvPr id="3" name="TextBox 2"/>
          <p:cNvSpPr txBox="1"/>
          <p:nvPr/>
        </p:nvSpPr>
        <p:spPr>
          <a:xfrm>
            <a:off x="1828800" y="6172200"/>
            <a:ext cx="14630400" cy="5143500"/>
          </a:xfrm>
          <a:prstGeom prst="rect">
            <a:avLst/>
          </a:prstGeom>
          <a:noFill/>
        </p:spPr>
        <p:txBody>
          <a:bodyPr wrap="square">
            <a:spAutoFit/>
          </a:bodyPr>
          <a:lstStyle/>
          <a:p>
            <a:pPr algn="ctr">
              <a:defRPr sz="800" b="0" i="0" u="none"/>
            </a:p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{A4D55EEF-21F4-BB47-B4F7-72514DB86205}tf10001063</Template>
  <TotalTime>6</TotalTime>
  <Words>0</Words>
  <Application>Microsoft Macintosh PowerPoint</Application>
  <PresentationFormat>Custom</PresentationFormat>
  <Paragraphs>0</Paragraphs>
  <Slides>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0</vt:i4>
      </vt:variant>
    </vt:vector>
  </HeadingPairs>
  <TitlesOfParts>
    <vt:vector size="3" baseType="lpstr">
      <vt:lpstr>Arial</vt:lpstr>
      <vt:lpstr>Century Gothic</vt:lpstr>
      <vt:lpstr>Mesh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BCCC Template</dc:title>
  <cp:lastModifiedBy>Johnny Wu</cp:lastModifiedBy>
  <cp:revision>11</cp:revision>
  <dcterms:created xsi:type="dcterms:W3CDTF">2006-08-16T00:00:00Z</dcterms:created>
  <dcterms:modified xsi:type="dcterms:W3CDTF">2024-07-29T05:02:21Z</dcterms:modified>
  <dc:identifier>DAF9TDiojmQ</dc:identifier>
</cp:coreProperties>
</file>