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ppt/authors.xml" ContentType="application/vnd.ms-powerpoint.author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
  </p:notesMasterIdLst>
  <p:handoutMasterIdLst>
    <p:handoutMasterId r:id="rId3"/>
  </p:handout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5EE6"/>
    <a:srgbClr val="132BDC"/>
    <a:srgbClr val="DCE0FC"/>
    <a:srgbClr val="FDF200"/>
    <a:srgbClr val="80FBE5"/>
    <a:srgbClr val="3CF3D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0102"/>
    <p:restoredTop sz="94609"/>
  </p:normalViewPr>
  <p:slideViewPr>
    <p:cSldViewPr snapToGrid="0">
      <p:cViewPr varScale="1">
        <p:scale>
          <a:sx n="118" d="100"/>
          <a:sy n="118" d="100"/>
        </p:scale>
        <p:origin x="784" y="192"/>
      </p:cViewPr>
      <p:guideLst/>
    </p:cSldViewPr>
  </p:slideViewPr>
  <p:notesTextViewPr>
    <p:cViewPr>
      <p:scale>
        <a:sx n="1" d="1"/>
        <a:sy n="1" d="1"/>
      </p:scale>
      <p:origin x="0" y="0"/>
    </p:cViewPr>
  </p:notesTextViewPr>
  <p:notesViewPr>
    <p:cSldViewPr snapToGrid="0">
      <p:cViewPr varScale="1">
        <p:scale>
          <a:sx n="137" d="100"/>
          <a:sy n="137" d="100"/>
        </p:scale>
        <p:origin x="6744" y="208"/>
      </p:cViewPr>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handoutMaster" Target="handoutMasters/handoutMaster1.xml"/><Relationship Id="rId4" Type="http://schemas.openxmlformats.org/officeDocument/2006/relationships/commentAuthors" Target="commentAuthors.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9" Type="http://schemas.microsoft.com/office/2018/10/relationships/authors" Target="author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14A1CB-5452-AC70-7D60-1A44C62C56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D16B759-0F79-F999-E975-D9DBEDB8A5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9E520-E069-0742-BD97-ED28BB08EC53}" type="datetimeFigureOut">
              <a:rPr lang="en-US" smtClean="0"/>
              <a:t>7/29/24</a:t>
            </a:fld>
            <a:endParaRPr lang="en-US" dirty="0"/>
          </a:p>
        </p:txBody>
      </p:sp>
      <p:sp>
        <p:nvSpPr>
          <p:cNvPr id="4" name="Footer Placeholder 3">
            <a:extLst>
              <a:ext uri="{FF2B5EF4-FFF2-40B4-BE49-F238E27FC236}">
                <a16:creationId xmlns:a16="http://schemas.microsoft.com/office/drawing/2014/main" id="{989A7C7E-774B-6207-364F-BAC51DF08F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99ACE22-8537-7305-26E3-E0E0AF83D5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964BE-1CD1-1943-8CAA-B6D417321F15}" type="slidenum">
              <a:rPr lang="en-US" smtClean="0"/>
              <a:t>‹#›</a:t>
            </a:fld>
            <a:endParaRPr lang="en-US" dirty="0"/>
          </a:p>
        </p:txBody>
      </p:sp>
    </p:spTree>
    <p:extLst>
      <p:ext uri="{BB962C8B-B14F-4D97-AF65-F5344CB8AC3E}">
        <p14:creationId xmlns:p14="http://schemas.microsoft.com/office/powerpoint/2010/main" val="4254500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85F30-A497-F84E-BC49-B57AB2B760AA}" type="datetimeFigureOut">
              <a:rPr lang="en-US" smtClean="0"/>
              <a:t>7/29/24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D3E5B-4BED-B24C-9674-6B6454D04561}" type="slidenum">
              <a:rPr lang="en-US" smtClean="0"/>
              <a:t>‹#›</a:t>
            </a:fld>
            <a:endParaRPr lang="en-US" dirty="0"/>
          </a:p>
        </p:txBody>
      </p:sp>
    </p:spTree>
    <p:extLst>
      <p:ext uri="{BB962C8B-B14F-4D97-AF65-F5344CB8AC3E}">
        <p14:creationId xmlns:p14="http://schemas.microsoft.com/office/powerpoint/2010/main" val="67623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microsoft.com/office/2007/relationships/hdphoto" Target="../media/hdphoto3.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microsoft.com/office/2007/relationships/hdphoto" Target="../media/hdphoto4.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microsoft.com/office/2007/relationships/hdphoto" Target="../media/hdphoto2.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1EBC0340-3AAE-A39F-0BAF-0E7430611152}"/>
              </a:ext>
            </a:extLst>
          </p:cNvPr>
          <p:cNvSpPr/>
          <p:nvPr userDrawn="1"/>
        </p:nvSpPr>
        <p:spPr>
          <a:xfrm>
            <a:off x="3127386" y="1976768"/>
            <a:ext cx="6929120" cy="4877511"/>
          </a:xfrm>
          <a:custGeom>
            <a:avLst/>
            <a:gdLst>
              <a:gd name="connsiteX0" fmla="*/ 3464560 w 6929120"/>
              <a:gd name="connsiteY0" fmla="*/ 0 h 4877511"/>
              <a:gd name="connsiteX1" fmla="*/ 6929120 w 6929120"/>
              <a:gd name="connsiteY1" fmla="*/ 3464560 h 4877511"/>
              <a:gd name="connsiteX2" fmla="*/ 6656858 w 6929120"/>
              <a:gd name="connsiteY2" fmla="*/ 4813124 h 4877511"/>
              <a:gd name="connsiteX3" fmla="*/ 6625841 w 6929120"/>
              <a:gd name="connsiteY3" fmla="*/ 4877511 h 4877511"/>
              <a:gd name="connsiteX4" fmla="*/ 303280 w 6929120"/>
              <a:gd name="connsiteY4" fmla="*/ 4877511 h 4877511"/>
              <a:gd name="connsiteX5" fmla="*/ 272263 w 6929120"/>
              <a:gd name="connsiteY5" fmla="*/ 4813124 h 4877511"/>
              <a:gd name="connsiteX6" fmla="*/ 0 w 6929120"/>
              <a:gd name="connsiteY6" fmla="*/ 3464560 h 4877511"/>
              <a:gd name="connsiteX7" fmla="*/ 3464560 w 6929120"/>
              <a:gd name="connsiteY7" fmla="*/ 0 h 487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9120" h="4877511">
                <a:moveTo>
                  <a:pt x="3464560" y="0"/>
                </a:moveTo>
                <a:cubicBezTo>
                  <a:pt x="5377984" y="0"/>
                  <a:pt x="6929120" y="1551136"/>
                  <a:pt x="6929120" y="3464560"/>
                </a:cubicBezTo>
                <a:cubicBezTo>
                  <a:pt x="6929120" y="3942916"/>
                  <a:pt x="6832174" y="4398629"/>
                  <a:pt x="6656858" y="4813124"/>
                </a:cubicBezTo>
                <a:lnTo>
                  <a:pt x="6625841" y="4877511"/>
                </a:lnTo>
                <a:lnTo>
                  <a:pt x="303280" y="4877511"/>
                </a:lnTo>
                <a:lnTo>
                  <a:pt x="272263" y="4813124"/>
                </a:lnTo>
                <a:cubicBezTo>
                  <a:pt x="96946" y="4398629"/>
                  <a:pt x="0" y="3942916"/>
                  <a:pt x="0" y="3464560"/>
                </a:cubicBezTo>
                <a:cubicBezTo>
                  <a:pt x="0" y="1551136"/>
                  <a:pt x="1551136" y="0"/>
                  <a:pt x="34645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pic>
        <p:nvPicPr>
          <p:cNvPr id="10" name="Picture 9" descr="Gap between two buildings against the blue sky">
            <a:extLst>
              <a:ext uri="{FF2B5EF4-FFF2-40B4-BE49-F238E27FC236}">
                <a16:creationId xmlns:a16="http://schemas.microsoft.com/office/drawing/2014/main" id="{C40F96A3-9DAF-4D22-64AD-CEC023D28D98}"/>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10546"/>
                    </a14:imgEffect>
                    <a14:imgEffect>
                      <a14:saturation sat="0"/>
                    </a14:imgEffect>
                    <a14:imgEffect>
                      <a14:brightnessContrast bright="-34000" contrast="60000"/>
                    </a14:imgEffect>
                  </a14:imgLayer>
                </a14:imgProps>
              </a:ext>
              <a:ext uri="{28A0092B-C50C-407E-A947-70E740481C1C}">
                <a14:useLocalDpi xmlns:a14="http://schemas.microsoft.com/office/drawing/2010/main"/>
              </a:ext>
            </a:extLst>
          </a:blip>
          <a:srcRect t="2550" b="8386"/>
          <a:stretch/>
        </p:blipFill>
        <p:spPr>
          <a:xfrm>
            <a:off x="760411" y="0"/>
            <a:ext cx="11431589" cy="6858000"/>
          </a:xfrm>
          <a:prstGeom prst="rect">
            <a:avLst/>
          </a:prstGeom>
        </p:spPr>
      </p:pic>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816768" y="633753"/>
            <a:ext cx="7414940" cy="578325"/>
          </a:xfrm>
          <a:prstGeom prst="rect">
            <a:avLst/>
          </a:prstGeom>
        </p:spPr>
        <p:txBody>
          <a:bodyPr lIns="0" tIns="0" rIns="0" bIns="0">
            <a:noAutofit/>
          </a:bodyPr>
          <a:lstStyle>
            <a:lvl1pPr marL="0" indent="0" algn="l">
              <a:buNone/>
              <a:defRPr sz="2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816768" y="1313284"/>
            <a:ext cx="6226593" cy="3427502"/>
          </a:xfrm>
          <a:prstGeom prst="rect">
            <a:avLst/>
          </a:prstGeom>
        </p:spPr>
        <p:txBody>
          <a:bodyPr lIns="0" tIns="0" rIns="0" bIns="0" anchor="t">
            <a:noAutofit/>
          </a:bodyPr>
          <a:lstStyle>
            <a:lvl1pPr algn="l">
              <a:defRPr sz="4500" cap="all" baseline="0"/>
            </a:lvl1pPr>
          </a:lstStyle>
          <a:p>
            <a:r>
              <a:rPr lang="en-US" dirty="0"/>
              <a:t>CLICK TO EDIT MASTER TITLE STYLE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AB86DE8E-78DF-CA66-5AED-C7FF0CCF03CD}"/>
              </a:ext>
              <a:ext uri="{C183D7F6-B498-43B3-948B-1728B52AA6E4}">
                <adec:decorative xmlns:adec="http://schemas.microsoft.com/office/drawing/2017/decorative" val="1"/>
              </a:ext>
            </a:extLst>
          </p:cNvPr>
          <p:cNvSpPr/>
          <p:nvPr userDrawn="1"/>
        </p:nvSpPr>
        <p:spPr>
          <a:xfrm>
            <a:off x="2817383" y="4010866"/>
            <a:ext cx="5056094" cy="2847135"/>
          </a:xfrm>
          <a:custGeom>
            <a:avLst/>
            <a:gdLst>
              <a:gd name="connsiteX0" fmla="*/ 2528047 w 5056094"/>
              <a:gd name="connsiteY0" fmla="*/ 0 h 2847135"/>
              <a:gd name="connsiteX1" fmla="*/ 5056094 w 5056094"/>
              <a:gd name="connsiteY1" fmla="*/ 2528047 h 2847135"/>
              <a:gd name="connsiteX2" fmla="*/ 5043042 w 5056094"/>
              <a:gd name="connsiteY2" fmla="*/ 2786525 h 2847135"/>
              <a:gd name="connsiteX3" fmla="*/ 5033792 w 5056094"/>
              <a:gd name="connsiteY3" fmla="*/ 2847135 h 2847135"/>
              <a:gd name="connsiteX4" fmla="*/ 22302 w 5056094"/>
              <a:gd name="connsiteY4" fmla="*/ 2847135 h 2847135"/>
              <a:gd name="connsiteX5" fmla="*/ 13052 w 5056094"/>
              <a:gd name="connsiteY5" fmla="*/ 2786525 h 2847135"/>
              <a:gd name="connsiteX6" fmla="*/ 0 w 5056094"/>
              <a:gd name="connsiteY6" fmla="*/ 2528047 h 2847135"/>
              <a:gd name="connsiteX7" fmla="*/ 2528047 w 5056094"/>
              <a:gd name="connsiteY7" fmla="*/ 0 h 28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6094" h="2847135">
                <a:moveTo>
                  <a:pt x="2528047" y="0"/>
                </a:moveTo>
                <a:cubicBezTo>
                  <a:pt x="3924249" y="0"/>
                  <a:pt x="5056094" y="1131845"/>
                  <a:pt x="5056094" y="2528047"/>
                </a:cubicBezTo>
                <a:cubicBezTo>
                  <a:pt x="5056094" y="2615310"/>
                  <a:pt x="5051673" y="2701540"/>
                  <a:pt x="5043042" y="2786525"/>
                </a:cubicBezTo>
                <a:lnTo>
                  <a:pt x="5033792" y="2847135"/>
                </a:lnTo>
                <a:lnTo>
                  <a:pt x="22302" y="2847135"/>
                </a:lnTo>
                <a:lnTo>
                  <a:pt x="13052" y="2786525"/>
                </a:lnTo>
                <a:cubicBezTo>
                  <a:pt x="4422" y="2701540"/>
                  <a:pt x="0" y="2615310"/>
                  <a:pt x="0" y="2528047"/>
                </a:cubicBezTo>
                <a:cubicBezTo>
                  <a:pt x="0" y="1131845"/>
                  <a:pt x="1131845" y="0"/>
                  <a:pt x="2528047" y="0"/>
                </a:cubicBezTo>
                <a:close/>
              </a:path>
            </a:pathLst>
          </a:custGeom>
          <a:solidFill>
            <a:schemeClr val="accent1">
              <a:alpha val="8969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pic>
        <p:nvPicPr>
          <p:cNvPr id="12" name="Picture 11" descr="Modern house with cubic design">
            <a:extLst>
              <a:ext uri="{FF2B5EF4-FFF2-40B4-BE49-F238E27FC236}">
                <a16:creationId xmlns:a16="http://schemas.microsoft.com/office/drawing/2014/main" id="{FE966628-FEAF-3BD3-2DC4-23A466ABB935}"/>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12000" contrast="-17000"/>
                    </a14:imgEffect>
                  </a14:imgLayer>
                </a14:imgProps>
              </a:ext>
              <a:ext uri="{28A0092B-C50C-407E-A947-70E740481C1C}">
                <a14:useLocalDpi xmlns:a14="http://schemas.microsoft.com/office/drawing/2010/main"/>
              </a:ext>
            </a:extLst>
          </a:blip>
          <a:srcRect b="23487"/>
          <a:stretch/>
        </p:blipFill>
        <p:spPr>
          <a:xfrm>
            <a:off x="2531165" y="2125402"/>
            <a:ext cx="9279835" cy="4732598"/>
          </a:xfrm>
          <a:prstGeom prst="rect">
            <a:avLst/>
          </a:prstGeom>
        </p:spPr>
      </p:pic>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1228500" y="1155320"/>
            <a:ext cx="8244113" cy="970081"/>
          </a:xfrm>
          <a:prstGeom prst="rect">
            <a:avLst/>
          </a:prstGeom>
        </p:spPr>
        <p:txBody>
          <a:bodyPr lIns="0" tIns="0" rIns="0" bIns="0" anchor="t">
            <a:noAutofit/>
          </a:bodyPr>
          <a:lstStyle>
            <a:lvl1pPr>
              <a:lnSpc>
                <a:spcPct val="100000"/>
              </a:lnSpc>
              <a:defRPr sz="3000" b="0" i="0" spc="0" baseline="0">
                <a:latin typeface="+mn-lt"/>
              </a:defRPr>
            </a:lvl1pPr>
          </a:lstStyle>
          <a:p>
            <a:r>
              <a:rPr lang="en-US" dirty="0"/>
              <a:t>CLICK TO EDIT MASTER TITLE STYLE</a:t>
            </a:r>
          </a:p>
        </p:txBody>
      </p:sp>
      <p:sp>
        <p:nvSpPr>
          <p:cNvPr id="8" name="Subtitle 2">
            <a:extLst>
              <a:ext uri="{FF2B5EF4-FFF2-40B4-BE49-F238E27FC236}">
                <a16:creationId xmlns:a16="http://schemas.microsoft.com/office/drawing/2014/main" id="{304A311B-BF0E-4ABD-250E-58093E12EC36}"/>
              </a:ext>
            </a:extLst>
          </p:cNvPr>
          <p:cNvSpPr>
            <a:spLocks noGrp="1"/>
          </p:cNvSpPr>
          <p:nvPr>
            <p:ph type="subTitle" idx="1" hasCustomPrompt="1"/>
          </p:nvPr>
        </p:nvSpPr>
        <p:spPr>
          <a:xfrm>
            <a:off x="1228500" y="2229358"/>
            <a:ext cx="7044643" cy="559184"/>
          </a:xfrm>
          <a:prstGeom prst="rect">
            <a:avLst/>
          </a:prstGeom>
        </p:spPr>
        <p:txBody>
          <a:bodyPr lIns="0" tIns="0" rIns="0" bIns="0">
            <a:noAutofit/>
          </a:bodyPr>
          <a:lstStyle>
            <a:lvl1pPr marL="0" indent="0" algn="l">
              <a:buNone/>
              <a:defRPr sz="1800" b="1"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Footer Placeholder 2">
            <a:extLst>
              <a:ext uri="{FF2B5EF4-FFF2-40B4-BE49-F238E27FC236}">
                <a16:creationId xmlns:a16="http://schemas.microsoft.com/office/drawing/2014/main" id="{2C310569-B083-466A-F24B-8C44360B4EC2}"/>
              </a:ext>
            </a:extLst>
          </p:cNvPr>
          <p:cNvSpPr>
            <a:spLocks noGrp="1"/>
          </p:cNvSpPr>
          <p:nvPr>
            <p:ph type="ftr" sz="quarter" idx="10"/>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75FB78C1-0CD8-FD34-E7BB-B8F6E296A443}"/>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227E488-456A-A645-EEF4-38AAED9C5ED1}"/>
              </a:ext>
            </a:extLst>
          </p:cNvPr>
          <p:cNvSpPr>
            <a:spLocks noGrp="1"/>
          </p:cNvSpPr>
          <p:nvPr>
            <p:ph type="title" hasCustomPrompt="1"/>
          </p:nvPr>
        </p:nvSpPr>
        <p:spPr>
          <a:xfrm>
            <a:off x="850168" y="876301"/>
            <a:ext cx="10122632" cy="652054"/>
          </a:xfrm>
          <a:prstGeom prst="rect">
            <a:avLst/>
          </a:prstGeom>
        </p:spPr>
        <p:txBody>
          <a:bodyPr anchor="ctr">
            <a:noAutofit/>
          </a:bodyPr>
          <a:lstStyle>
            <a:lvl1pPr algn="ctr">
              <a:defRPr sz="3600" baseline="0"/>
            </a:lvl1pPr>
          </a:lstStyle>
          <a:p>
            <a:r>
              <a:rPr lang="en-US" dirty="0"/>
              <a:t>CLICK TO EDIT MASTER TITLE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850327" y="1747520"/>
            <a:ext cx="2226360" cy="2940385"/>
          </a:xfrm>
          <a:prstGeom prst="rect">
            <a:avLst/>
          </a:prstGeom>
          <a:solidFill>
            <a:schemeClr val="accent1">
              <a:lumMod val="20000"/>
              <a:lumOff val="80000"/>
            </a:schemeClr>
          </a:solidFill>
        </p:spPr>
        <p:txBody>
          <a:bodyPr anchor="ctr">
            <a:noAutofit/>
          </a:bodyPr>
          <a:lstStyle>
            <a:lvl1pPr marL="0" indent="0" algn="ctr">
              <a:buNone/>
              <a:defRPr sz="1400">
                <a:solidFill>
                  <a:schemeClr val="tx1"/>
                </a:solidFill>
              </a:defRPr>
            </a:lvl1pPr>
          </a:lstStyle>
          <a:p>
            <a:endParaRPr lang="en-US" dirty="0"/>
          </a:p>
        </p:txBody>
      </p:sp>
      <p:sp>
        <p:nvSpPr>
          <p:cNvPr id="21" name="Text Placeholder 20">
            <a:extLst>
              <a:ext uri="{FF2B5EF4-FFF2-40B4-BE49-F238E27FC236}">
                <a16:creationId xmlns:a16="http://schemas.microsoft.com/office/drawing/2014/main" id="{F4825303-FCCD-E705-1213-BF7CF16DF7F6}"/>
              </a:ext>
            </a:extLst>
          </p:cNvPr>
          <p:cNvSpPr>
            <a:spLocks noGrp="1"/>
          </p:cNvSpPr>
          <p:nvPr>
            <p:ph type="body" sz="quarter" idx="17" hasCustomPrompt="1"/>
          </p:nvPr>
        </p:nvSpPr>
        <p:spPr>
          <a:xfrm>
            <a:off x="850326"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bg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985524" y="5567730"/>
            <a:ext cx="1943837" cy="347662"/>
          </a:xfrm>
          <a:prstGeom prst="rect">
            <a:avLst/>
          </a:prstGeom>
        </p:spPr>
        <p:txBody>
          <a:bodyPr vert="horz" lIns="0" tIns="0" rIns="0" bIns="0" rtlCol="0">
            <a:noAutofit/>
          </a:bodyPr>
          <a:lstStyle>
            <a:lvl1pPr>
              <a:defRPr lang="en-US" sz="1200" spc="20" baseline="0" dirty="0">
                <a:solidFill>
                  <a:schemeClr val="bg1"/>
                </a:solidFill>
              </a:defRPr>
            </a:lvl1pPr>
          </a:lstStyle>
          <a:p>
            <a:pPr marL="0" lvl="0" indent="0">
              <a:lnSpc>
                <a:spcPct val="100000"/>
              </a:lnSpc>
              <a:spcBef>
                <a:spcPts val="0"/>
              </a:spcBef>
              <a:buNone/>
            </a:pPr>
            <a:r>
              <a:rPr lang="en-US" dirty="0"/>
              <a:t>Title</a:t>
            </a:r>
          </a:p>
        </p:txBody>
      </p:sp>
      <p:sp>
        <p:nvSpPr>
          <p:cNvPr id="25" name="Picture Placeholder 23">
            <a:extLst>
              <a:ext uri="{FF2B5EF4-FFF2-40B4-BE49-F238E27FC236}">
                <a16:creationId xmlns:a16="http://schemas.microsoft.com/office/drawing/2014/main" id="{EA9E795C-FED0-FB6B-2D18-0BDABCA2C5BB}"/>
              </a:ext>
            </a:extLst>
          </p:cNvPr>
          <p:cNvSpPr>
            <a:spLocks noGrp="1"/>
          </p:cNvSpPr>
          <p:nvPr>
            <p:ph type="pic" sz="quarter" idx="26"/>
          </p:nvPr>
        </p:nvSpPr>
        <p:spPr>
          <a:xfrm>
            <a:off x="3489968" y="1758108"/>
            <a:ext cx="2226360" cy="2940385"/>
          </a:xfrm>
          <a:prstGeom prst="rect">
            <a:avLst/>
          </a:prstGeom>
          <a:solidFill>
            <a:schemeClr val="accent1">
              <a:lumMod val="20000"/>
              <a:lumOff val="80000"/>
            </a:schemeClr>
          </a:solidFill>
        </p:spPr>
        <p:txBody>
          <a:bodyPr anchor="ctr">
            <a:noAutofit/>
          </a:bodyPr>
          <a:lstStyle>
            <a:lvl1pPr marL="0" indent="0" algn="ctr">
              <a:buNone/>
              <a:defRPr sz="1400">
                <a:solidFill>
                  <a:schemeClr val="tx1"/>
                </a:solidFill>
              </a:defRPr>
            </a:lvl1pPr>
          </a:lstStyle>
          <a:p>
            <a:endParaRPr lang="en-US" dirty="0"/>
          </a:p>
        </p:txBody>
      </p:sp>
      <p:sp>
        <p:nvSpPr>
          <p:cNvPr id="37" name="Text Placeholder 36">
            <a:extLst>
              <a:ext uri="{FF2B5EF4-FFF2-40B4-BE49-F238E27FC236}">
                <a16:creationId xmlns:a16="http://schemas.microsoft.com/office/drawing/2014/main" id="{BF18F814-0B06-5B49-EC7F-2FFDDB498FF6}"/>
              </a:ext>
            </a:extLst>
          </p:cNvPr>
          <p:cNvSpPr>
            <a:spLocks noGrp="1"/>
          </p:cNvSpPr>
          <p:nvPr>
            <p:ph type="body" sz="quarter" idx="34" hasCustomPrompt="1"/>
          </p:nvPr>
        </p:nvSpPr>
        <p:spPr>
          <a:xfrm>
            <a:off x="348996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bg1"/>
                </a:solidFill>
                <a:latin typeface="+mn-lt"/>
              </a:defRPr>
            </a:lvl1pPr>
          </a:lstStyle>
          <a:p>
            <a:pPr lvl="0"/>
            <a:r>
              <a:rPr lang="en-US" dirty="0"/>
              <a:t>Name</a:t>
            </a:r>
          </a:p>
        </p:txBody>
      </p:sp>
      <p:sp>
        <p:nvSpPr>
          <p:cNvPr id="28" name="Text Placeholder 28">
            <a:extLst>
              <a:ext uri="{FF2B5EF4-FFF2-40B4-BE49-F238E27FC236}">
                <a16:creationId xmlns:a16="http://schemas.microsoft.com/office/drawing/2014/main" id="{518B0AC6-8555-9EC9-31D5-2D41E9278A30}"/>
              </a:ext>
            </a:extLst>
          </p:cNvPr>
          <p:cNvSpPr>
            <a:spLocks noGrp="1"/>
          </p:cNvSpPr>
          <p:nvPr>
            <p:ph type="body" sz="quarter" idx="29" hasCustomPrompt="1"/>
          </p:nvPr>
        </p:nvSpPr>
        <p:spPr>
          <a:xfrm>
            <a:off x="3631421" y="5584541"/>
            <a:ext cx="1943837" cy="347662"/>
          </a:xfrm>
          <a:prstGeom prst="rect">
            <a:avLst/>
          </a:prstGeom>
        </p:spPr>
        <p:txBody>
          <a:bodyPr vert="horz" lIns="0" tIns="0" rIns="0" bIns="0" rtlCol="0">
            <a:noAutofit/>
          </a:bodyPr>
          <a:lstStyle>
            <a:lvl1pPr>
              <a:defRPr lang="en-US" sz="1200" spc="20" baseline="0" dirty="0">
                <a:solidFill>
                  <a:schemeClr val="bg1"/>
                </a:solidFill>
              </a:defRPr>
            </a:lvl1pPr>
          </a:lstStyle>
          <a:p>
            <a:pPr marL="0" lvl="0" indent="0">
              <a:lnSpc>
                <a:spcPct val="100000"/>
              </a:lnSpc>
              <a:spcBef>
                <a:spcPts val="0"/>
              </a:spcBef>
              <a:buNone/>
            </a:pPr>
            <a:r>
              <a:rPr lang="en-US" dirty="0"/>
              <a:t>Title</a:t>
            </a:r>
          </a:p>
        </p:txBody>
      </p:sp>
      <p:sp>
        <p:nvSpPr>
          <p:cNvPr id="26" name="Picture Placeholder 23">
            <a:extLst>
              <a:ext uri="{FF2B5EF4-FFF2-40B4-BE49-F238E27FC236}">
                <a16:creationId xmlns:a16="http://schemas.microsoft.com/office/drawing/2014/main" id="{1026B989-CBAD-BCCA-CE61-AC5ABC3F8752}"/>
              </a:ext>
            </a:extLst>
          </p:cNvPr>
          <p:cNvSpPr>
            <a:spLocks noGrp="1"/>
          </p:cNvSpPr>
          <p:nvPr>
            <p:ph type="pic" sz="quarter" idx="27"/>
          </p:nvPr>
        </p:nvSpPr>
        <p:spPr>
          <a:xfrm>
            <a:off x="6139567" y="1758108"/>
            <a:ext cx="2226360" cy="2940385"/>
          </a:xfrm>
          <a:prstGeom prst="rect">
            <a:avLst/>
          </a:prstGeom>
          <a:solidFill>
            <a:schemeClr val="accent1">
              <a:lumMod val="20000"/>
              <a:lumOff val="80000"/>
            </a:schemeClr>
          </a:solidFill>
        </p:spPr>
        <p:txBody>
          <a:bodyPr anchor="ctr">
            <a:noAutofit/>
          </a:bodyPr>
          <a:lstStyle>
            <a:lvl1pPr marL="0" indent="0" algn="ctr">
              <a:buNone/>
              <a:defRPr sz="1400">
                <a:solidFill>
                  <a:schemeClr val="tx1"/>
                </a:solidFill>
              </a:defRPr>
            </a:lvl1pPr>
          </a:lstStyle>
          <a:p>
            <a:endParaRPr lang="en-US" dirty="0"/>
          </a:p>
        </p:txBody>
      </p:sp>
      <p:sp>
        <p:nvSpPr>
          <p:cNvPr id="38" name="Text Placeholder 37">
            <a:extLst>
              <a:ext uri="{FF2B5EF4-FFF2-40B4-BE49-F238E27FC236}">
                <a16:creationId xmlns:a16="http://schemas.microsoft.com/office/drawing/2014/main" id="{3A6E4A81-98BC-4A0B-637E-A8A4EF704A29}"/>
              </a:ext>
            </a:extLst>
          </p:cNvPr>
          <p:cNvSpPr>
            <a:spLocks noGrp="1"/>
          </p:cNvSpPr>
          <p:nvPr>
            <p:ph type="body" sz="quarter" idx="35" hasCustomPrompt="1"/>
          </p:nvPr>
        </p:nvSpPr>
        <p:spPr>
          <a:xfrm>
            <a:off x="6139567"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bg1"/>
                </a:solidFill>
                <a:latin typeface="+mn-lt"/>
              </a:defRPr>
            </a:lvl1pPr>
          </a:lstStyle>
          <a:p>
            <a:pPr lvl="0"/>
            <a:r>
              <a:rPr lang="en-US" dirty="0"/>
              <a:t>Name</a:t>
            </a:r>
          </a:p>
        </p:txBody>
      </p:sp>
      <p:sp>
        <p:nvSpPr>
          <p:cNvPr id="34" name="Text Placeholder 28">
            <a:extLst>
              <a:ext uri="{FF2B5EF4-FFF2-40B4-BE49-F238E27FC236}">
                <a16:creationId xmlns:a16="http://schemas.microsoft.com/office/drawing/2014/main" id="{671F3A8D-7485-35BA-4D51-752E669CD51B}"/>
              </a:ext>
            </a:extLst>
          </p:cNvPr>
          <p:cNvSpPr>
            <a:spLocks noGrp="1"/>
          </p:cNvSpPr>
          <p:nvPr>
            <p:ph type="body" sz="quarter" idx="31" hasCustomPrompt="1"/>
          </p:nvPr>
        </p:nvSpPr>
        <p:spPr>
          <a:xfrm>
            <a:off x="6260967" y="5584541"/>
            <a:ext cx="1943837" cy="347662"/>
          </a:xfrm>
          <a:prstGeom prst="rect">
            <a:avLst/>
          </a:prstGeom>
        </p:spPr>
        <p:txBody>
          <a:bodyPr vert="horz" lIns="0" tIns="0" rIns="0" bIns="0" rtlCol="0">
            <a:noAutofit/>
          </a:bodyPr>
          <a:lstStyle>
            <a:lvl1pPr>
              <a:defRPr lang="en-US" sz="1200" spc="20" baseline="0" dirty="0">
                <a:solidFill>
                  <a:schemeClr val="bg1"/>
                </a:solidFill>
              </a:defRPr>
            </a:lvl1pPr>
          </a:lstStyle>
          <a:p>
            <a:pPr marL="0" lvl="0" indent="0">
              <a:lnSpc>
                <a:spcPct val="100000"/>
              </a:lnSpc>
              <a:spcBef>
                <a:spcPts val="0"/>
              </a:spcBef>
              <a:buNone/>
            </a:pPr>
            <a:r>
              <a:rPr lang="en-US" dirty="0"/>
              <a:t>Title</a:t>
            </a:r>
          </a:p>
        </p:txBody>
      </p:sp>
      <p:sp>
        <p:nvSpPr>
          <p:cNvPr id="24" name="Picture Placeholder 23">
            <a:extLst>
              <a:ext uri="{FF2B5EF4-FFF2-40B4-BE49-F238E27FC236}">
                <a16:creationId xmlns:a16="http://schemas.microsoft.com/office/drawing/2014/main" id="{EC3EE756-2FF0-64E0-D905-235B8973F7D5}"/>
              </a:ext>
            </a:extLst>
          </p:cNvPr>
          <p:cNvSpPr>
            <a:spLocks noGrp="1"/>
          </p:cNvSpPr>
          <p:nvPr>
            <p:ph type="pic" sz="quarter" idx="25"/>
          </p:nvPr>
        </p:nvSpPr>
        <p:spPr>
          <a:xfrm>
            <a:off x="8755158" y="1758108"/>
            <a:ext cx="2226360" cy="2940385"/>
          </a:xfrm>
          <a:prstGeom prst="rect">
            <a:avLst/>
          </a:prstGeom>
          <a:solidFill>
            <a:schemeClr val="accent1">
              <a:lumMod val="20000"/>
              <a:lumOff val="80000"/>
            </a:schemeClr>
          </a:solidFill>
        </p:spPr>
        <p:txBody>
          <a:bodyPr anchor="ctr">
            <a:noAutofit/>
          </a:bodyPr>
          <a:lstStyle>
            <a:lvl1pPr marL="0" indent="0" algn="ctr">
              <a:buNone/>
              <a:defRPr sz="1400">
                <a:solidFill>
                  <a:schemeClr val="tx1"/>
                </a:solidFill>
              </a:defRPr>
            </a:lvl1pPr>
          </a:lstStyle>
          <a:p>
            <a:endParaRPr lang="en-US" dirty="0"/>
          </a:p>
        </p:txBody>
      </p:sp>
      <p:sp>
        <p:nvSpPr>
          <p:cNvPr id="39" name="Text Placeholder 38">
            <a:extLst>
              <a:ext uri="{FF2B5EF4-FFF2-40B4-BE49-F238E27FC236}">
                <a16:creationId xmlns:a16="http://schemas.microsoft.com/office/drawing/2014/main" id="{35068E76-B8E5-A95C-FAAC-7F43B2481D14}"/>
              </a:ext>
            </a:extLst>
          </p:cNvPr>
          <p:cNvSpPr>
            <a:spLocks noGrp="1"/>
          </p:cNvSpPr>
          <p:nvPr>
            <p:ph type="body" sz="quarter" idx="36" hasCustomPrompt="1"/>
          </p:nvPr>
        </p:nvSpPr>
        <p:spPr>
          <a:xfrm>
            <a:off x="875515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bg1"/>
                </a:solidFill>
                <a:latin typeface="+mn-lt"/>
              </a:defRPr>
            </a:lvl1pPr>
          </a:lstStyle>
          <a:p>
            <a:pPr lvl="0"/>
            <a:r>
              <a:rPr lang="en-US" dirty="0"/>
              <a:t>Name</a:t>
            </a:r>
          </a:p>
        </p:txBody>
      </p:sp>
      <p:sp>
        <p:nvSpPr>
          <p:cNvPr id="36" name="Text Placeholder 28">
            <a:extLst>
              <a:ext uri="{FF2B5EF4-FFF2-40B4-BE49-F238E27FC236}">
                <a16:creationId xmlns:a16="http://schemas.microsoft.com/office/drawing/2014/main" id="{5985B1DB-E488-ABA9-E8FB-18D2006DCE09}"/>
              </a:ext>
            </a:extLst>
          </p:cNvPr>
          <p:cNvSpPr>
            <a:spLocks noGrp="1"/>
          </p:cNvSpPr>
          <p:nvPr>
            <p:ph type="body" sz="quarter" idx="33" hasCustomPrompt="1"/>
          </p:nvPr>
        </p:nvSpPr>
        <p:spPr>
          <a:xfrm>
            <a:off x="8890513" y="5584541"/>
            <a:ext cx="1943837" cy="347662"/>
          </a:xfrm>
          <a:prstGeom prst="rect">
            <a:avLst/>
          </a:prstGeom>
        </p:spPr>
        <p:txBody>
          <a:bodyPr vert="horz" lIns="0" tIns="0" rIns="0" bIns="0" rtlCol="0">
            <a:noAutofit/>
          </a:bodyPr>
          <a:lstStyle>
            <a:lvl1pPr>
              <a:defRPr lang="en-US" sz="1200" spc="20" baseline="0" dirty="0">
                <a:solidFill>
                  <a:schemeClr val="bg1"/>
                </a:solidFill>
              </a:defRPr>
            </a:lvl1pPr>
          </a:lstStyle>
          <a:p>
            <a:pPr marL="0" lvl="0" indent="0">
              <a:lnSpc>
                <a:spcPct val="100000"/>
              </a:lnSpc>
              <a:spcBef>
                <a:spcPts val="0"/>
              </a:spcBef>
              <a:buNone/>
            </a:pPr>
            <a:r>
              <a:rPr lang="en-US" dirty="0"/>
              <a:t>Title</a:t>
            </a:r>
          </a:p>
        </p:txBody>
      </p:sp>
      <p:sp>
        <p:nvSpPr>
          <p:cNvPr id="4" name="Footer Placeholder 3">
            <a:extLst>
              <a:ext uri="{FF2B5EF4-FFF2-40B4-BE49-F238E27FC236}">
                <a16:creationId xmlns:a16="http://schemas.microsoft.com/office/drawing/2014/main" id="{D6FC1105-93C5-0E50-1656-271A54E5D97D}"/>
              </a:ext>
            </a:extLst>
          </p:cNvPr>
          <p:cNvSpPr>
            <a:spLocks noGrp="1"/>
          </p:cNvSpPr>
          <p:nvPr>
            <p:ph type="ftr" sz="quarter" idx="37"/>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E134F48D-1D23-34DB-1FB6-07EEB752692C}"/>
              </a:ext>
            </a:extLst>
          </p:cNvPr>
          <p:cNvSpPr>
            <a:spLocks noGrp="1"/>
          </p:cNvSpPr>
          <p:nvPr>
            <p:ph type="sldNum" sz="quarter" idx="38"/>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8D869122-E2BC-ED44-681B-43F70BEF81AF}"/>
              </a:ext>
            </a:extLst>
          </p:cNvPr>
          <p:cNvSpPr>
            <a:spLocks noGrp="1"/>
          </p:cNvSpPr>
          <p:nvPr>
            <p:ph type="title" hasCustomPrompt="1"/>
          </p:nvPr>
        </p:nvSpPr>
        <p:spPr>
          <a:xfrm>
            <a:off x="850168" y="876301"/>
            <a:ext cx="10122632" cy="652054"/>
          </a:xfrm>
          <a:prstGeom prst="rect">
            <a:avLst/>
          </a:prstGeom>
        </p:spPr>
        <p:txBody>
          <a:bodyPr anchor="ctr">
            <a:noAutofit/>
          </a:bodyPr>
          <a:lstStyle>
            <a:lvl1pPr algn="ctr">
              <a:defRPr sz="3600" baseline="0"/>
            </a:lvl1pPr>
          </a:lstStyle>
          <a:p>
            <a:r>
              <a:rPr lang="en-US" dirty="0"/>
              <a:t>CLICK TO EDIT MASTER TITLE</a:t>
            </a:r>
          </a:p>
        </p:txBody>
      </p:sp>
      <p:sp>
        <p:nvSpPr>
          <p:cNvPr id="8" name="Picture Placeholder 23">
            <a:extLst>
              <a:ext uri="{FF2B5EF4-FFF2-40B4-BE49-F238E27FC236}">
                <a16:creationId xmlns:a16="http://schemas.microsoft.com/office/drawing/2014/main" id="{255CBD6C-C281-8722-27D4-3D2CC5788A07}"/>
              </a:ext>
            </a:extLst>
          </p:cNvPr>
          <p:cNvSpPr>
            <a:spLocks noGrp="1"/>
          </p:cNvSpPr>
          <p:nvPr>
            <p:ph type="pic" sz="quarter" idx="13"/>
          </p:nvPr>
        </p:nvSpPr>
        <p:spPr>
          <a:xfrm>
            <a:off x="1090665" y="1650517"/>
            <a:ext cx="2000530" cy="1612167"/>
          </a:xfrm>
          <a:prstGeom prst="rect">
            <a:avLst/>
          </a:prstGeo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endParaRPr lang="en-US" dirty="0"/>
          </a:p>
        </p:txBody>
      </p:sp>
      <p:sp>
        <p:nvSpPr>
          <p:cNvPr id="34" name="Text Placeholder 33">
            <a:extLst>
              <a:ext uri="{FF2B5EF4-FFF2-40B4-BE49-F238E27FC236}">
                <a16:creationId xmlns:a16="http://schemas.microsoft.com/office/drawing/2014/main" id="{F1774C4E-7344-8232-3750-E424576E1D73}"/>
              </a:ext>
            </a:extLst>
          </p:cNvPr>
          <p:cNvSpPr>
            <a:spLocks noGrp="1"/>
          </p:cNvSpPr>
          <p:nvPr>
            <p:ph type="body" sz="quarter" idx="37" hasCustomPrompt="1"/>
          </p:nvPr>
        </p:nvSpPr>
        <p:spPr>
          <a:xfrm>
            <a:off x="10881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bg1"/>
                </a:solidFill>
                <a:latin typeface="+mn-lt"/>
              </a:defRPr>
            </a:lvl1pPr>
          </a:lstStyle>
          <a:p>
            <a:pPr lvl="0"/>
            <a:r>
              <a:rPr lang="en-US" dirty="0"/>
              <a:t>Name</a:t>
            </a:r>
          </a:p>
        </p:txBody>
      </p:sp>
      <p:sp>
        <p:nvSpPr>
          <p:cNvPr id="30" name="Text Placeholder 28">
            <a:extLst>
              <a:ext uri="{FF2B5EF4-FFF2-40B4-BE49-F238E27FC236}">
                <a16:creationId xmlns:a16="http://schemas.microsoft.com/office/drawing/2014/main" id="{1CE5D490-4727-FFF1-4BFF-A3DED42ECA3F}"/>
              </a:ext>
            </a:extLst>
          </p:cNvPr>
          <p:cNvSpPr>
            <a:spLocks noGrp="1"/>
          </p:cNvSpPr>
          <p:nvPr>
            <p:ph type="body" sz="quarter" idx="22" hasCustomPrompt="1"/>
          </p:nvPr>
        </p:nvSpPr>
        <p:spPr>
          <a:xfrm>
            <a:off x="1185312" y="3587657"/>
            <a:ext cx="1833441" cy="217186"/>
          </a:xfrm>
          <a:prstGeom prst="rect">
            <a:avLst/>
          </a:prstGeom>
        </p:spPr>
        <p:txBody>
          <a:bodyPr vert="horz" lIns="0" tIns="0" rIns="0" bIns="0" rtlCol="0" anchor="b">
            <a:noAutofit/>
          </a:bodyPr>
          <a:lstStyle>
            <a:lvl1pPr>
              <a:defRPr lang="en-US" sz="1200" spc="20" baseline="0" dirty="0">
                <a:solidFill>
                  <a:schemeClr val="bg1"/>
                </a:solidFill>
                <a:latin typeface="+mn-lt"/>
              </a:defRPr>
            </a:lvl1pPr>
          </a:lstStyle>
          <a:p>
            <a:pPr marL="0" lvl="0" indent="0">
              <a:lnSpc>
                <a:spcPct val="100000"/>
              </a:lnSpc>
              <a:spcBef>
                <a:spcPts val="0"/>
              </a:spcBef>
              <a:buNone/>
            </a:pPr>
            <a:r>
              <a:rPr lang="en-US" dirty="0"/>
              <a:t>Title</a:t>
            </a:r>
          </a:p>
        </p:txBody>
      </p:sp>
      <p:sp>
        <p:nvSpPr>
          <p:cNvPr id="18" name="Picture Placeholder 23">
            <a:extLst>
              <a:ext uri="{FF2B5EF4-FFF2-40B4-BE49-F238E27FC236}">
                <a16:creationId xmlns:a16="http://schemas.microsoft.com/office/drawing/2014/main" id="{53802057-01C6-8655-30FA-091AC26925F4}"/>
              </a:ext>
            </a:extLst>
          </p:cNvPr>
          <p:cNvSpPr>
            <a:spLocks noGrp="1"/>
          </p:cNvSpPr>
          <p:nvPr>
            <p:ph type="pic" sz="quarter" idx="15"/>
          </p:nvPr>
        </p:nvSpPr>
        <p:spPr>
          <a:xfrm>
            <a:off x="3638242" y="1656748"/>
            <a:ext cx="2000530" cy="1612167"/>
          </a:xfrm>
          <a:prstGeom prst="rect">
            <a:avLst/>
          </a:prstGeo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endParaRPr lang="en-US" dirty="0"/>
          </a:p>
        </p:txBody>
      </p:sp>
      <p:sp>
        <p:nvSpPr>
          <p:cNvPr id="40" name="Text Placeholder 39">
            <a:extLst>
              <a:ext uri="{FF2B5EF4-FFF2-40B4-BE49-F238E27FC236}">
                <a16:creationId xmlns:a16="http://schemas.microsoft.com/office/drawing/2014/main" id="{69E47AF5-CB74-C3EB-76CA-1CA76678E2D5}"/>
              </a:ext>
            </a:extLst>
          </p:cNvPr>
          <p:cNvSpPr>
            <a:spLocks noGrp="1"/>
          </p:cNvSpPr>
          <p:nvPr>
            <p:ph type="body" sz="quarter" idx="38" hasCustomPrompt="1"/>
          </p:nvPr>
        </p:nvSpPr>
        <p:spPr>
          <a:xfrm>
            <a:off x="36362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bg1"/>
                </a:solidFill>
                <a:latin typeface="+mn-lt"/>
              </a:defRPr>
            </a:lvl1pPr>
          </a:lstStyle>
          <a:p>
            <a:pPr lvl="0"/>
            <a:r>
              <a:rPr lang="en-US" dirty="0"/>
              <a:t>Name</a:t>
            </a:r>
          </a:p>
        </p:txBody>
      </p:sp>
      <p:sp>
        <p:nvSpPr>
          <p:cNvPr id="36" name="Text Placeholder 28">
            <a:extLst>
              <a:ext uri="{FF2B5EF4-FFF2-40B4-BE49-F238E27FC236}">
                <a16:creationId xmlns:a16="http://schemas.microsoft.com/office/drawing/2014/main" id="{890DFA6A-3356-DE98-022D-0DA202FBFD7E}"/>
              </a:ext>
            </a:extLst>
          </p:cNvPr>
          <p:cNvSpPr>
            <a:spLocks noGrp="1"/>
          </p:cNvSpPr>
          <p:nvPr>
            <p:ph type="body" sz="quarter" idx="26" hasCustomPrompt="1"/>
          </p:nvPr>
        </p:nvSpPr>
        <p:spPr>
          <a:xfrm>
            <a:off x="3734201" y="3589774"/>
            <a:ext cx="1833441" cy="217186"/>
          </a:xfrm>
          <a:prstGeom prst="rect">
            <a:avLst/>
          </a:prstGeom>
        </p:spPr>
        <p:txBody>
          <a:bodyPr vert="horz" lIns="0" tIns="0" rIns="0" bIns="0" rtlCol="0" anchor="b">
            <a:noAutofit/>
          </a:bodyPr>
          <a:lstStyle>
            <a:lvl1pPr>
              <a:defRPr lang="en-US" sz="1200" spc="20" baseline="0" dirty="0">
                <a:solidFill>
                  <a:schemeClr val="bg1"/>
                </a:solidFill>
                <a:latin typeface="+mn-lt"/>
              </a:defRPr>
            </a:lvl1pPr>
          </a:lstStyle>
          <a:p>
            <a:pPr marL="0" lvl="0" indent="0">
              <a:lnSpc>
                <a:spcPct val="100000"/>
              </a:lnSpc>
              <a:spcBef>
                <a:spcPts val="0"/>
              </a:spcBef>
              <a:buNone/>
            </a:pPr>
            <a:r>
              <a:rPr lang="en-US" dirty="0"/>
              <a:t>Title</a:t>
            </a:r>
          </a:p>
        </p:txBody>
      </p:sp>
      <p:sp>
        <p:nvSpPr>
          <p:cNvPr id="19" name="Picture Placeholder 23">
            <a:extLst>
              <a:ext uri="{FF2B5EF4-FFF2-40B4-BE49-F238E27FC236}">
                <a16:creationId xmlns:a16="http://schemas.microsoft.com/office/drawing/2014/main" id="{4EB02CDB-488A-8142-CAF9-8E37FFF7C07D}"/>
              </a:ext>
            </a:extLst>
          </p:cNvPr>
          <p:cNvSpPr>
            <a:spLocks noGrp="1"/>
          </p:cNvSpPr>
          <p:nvPr>
            <p:ph type="pic" sz="quarter" idx="16"/>
          </p:nvPr>
        </p:nvSpPr>
        <p:spPr>
          <a:xfrm>
            <a:off x="6185819" y="1662979"/>
            <a:ext cx="2000530" cy="1612167"/>
          </a:xfrm>
          <a:prstGeom prst="rect">
            <a:avLst/>
          </a:prstGeo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endParaRPr lang="en-US" dirty="0"/>
          </a:p>
        </p:txBody>
      </p:sp>
      <p:sp>
        <p:nvSpPr>
          <p:cNvPr id="43" name="Text Placeholder 42">
            <a:extLst>
              <a:ext uri="{FF2B5EF4-FFF2-40B4-BE49-F238E27FC236}">
                <a16:creationId xmlns:a16="http://schemas.microsoft.com/office/drawing/2014/main" id="{4F3265D0-915B-E319-A154-B81C7A2C5B94}"/>
              </a:ext>
            </a:extLst>
          </p:cNvPr>
          <p:cNvSpPr>
            <a:spLocks noGrp="1"/>
          </p:cNvSpPr>
          <p:nvPr>
            <p:ph type="body" sz="quarter" idx="39" hasCustomPrompt="1"/>
          </p:nvPr>
        </p:nvSpPr>
        <p:spPr>
          <a:xfrm>
            <a:off x="6183813"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bg1"/>
                </a:solidFill>
                <a:latin typeface="+mn-lt"/>
              </a:defRPr>
            </a:lvl1pPr>
          </a:lstStyle>
          <a:p>
            <a:pPr lvl="0"/>
            <a:r>
              <a:rPr lang="en-US" dirty="0"/>
              <a:t>Name</a:t>
            </a:r>
          </a:p>
        </p:txBody>
      </p:sp>
      <p:sp>
        <p:nvSpPr>
          <p:cNvPr id="39" name="Text Placeholder 28">
            <a:extLst>
              <a:ext uri="{FF2B5EF4-FFF2-40B4-BE49-F238E27FC236}">
                <a16:creationId xmlns:a16="http://schemas.microsoft.com/office/drawing/2014/main" id="{CC0A1957-087D-BAC8-2FD3-C7879A14D683}"/>
              </a:ext>
            </a:extLst>
          </p:cNvPr>
          <p:cNvSpPr>
            <a:spLocks noGrp="1"/>
          </p:cNvSpPr>
          <p:nvPr>
            <p:ph type="body" sz="quarter" idx="28" hasCustomPrompt="1"/>
          </p:nvPr>
        </p:nvSpPr>
        <p:spPr>
          <a:xfrm>
            <a:off x="6283090" y="3594007"/>
            <a:ext cx="1833441" cy="217186"/>
          </a:xfrm>
          <a:prstGeom prst="rect">
            <a:avLst/>
          </a:prstGeom>
        </p:spPr>
        <p:txBody>
          <a:bodyPr vert="horz" lIns="0" tIns="0" rIns="0" bIns="0" rtlCol="0" anchor="b">
            <a:noAutofit/>
          </a:bodyPr>
          <a:lstStyle>
            <a:lvl1pPr>
              <a:defRPr lang="en-US" sz="1200" spc="20" baseline="0" dirty="0">
                <a:solidFill>
                  <a:schemeClr val="bg1"/>
                </a:solidFill>
                <a:latin typeface="+mn-lt"/>
              </a:defRPr>
            </a:lvl1pPr>
          </a:lstStyle>
          <a:p>
            <a:pPr marL="0" lvl="0" indent="0">
              <a:lnSpc>
                <a:spcPct val="100000"/>
              </a:lnSpc>
              <a:spcBef>
                <a:spcPts val="0"/>
              </a:spcBef>
              <a:buNone/>
            </a:pPr>
            <a:r>
              <a:rPr lang="en-US" dirty="0"/>
              <a:t>Title</a:t>
            </a:r>
          </a:p>
        </p:txBody>
      </p:sp>
      <p:sp>
        <p:nvSpPr>
          <p:cNvPr id="17" name="Picture Placeholder 23">
            <a:extLst>
              <a:ext uri="{FF2B5EF4-FFF2-40B4-BE49-F238E27FC236}">
                <a16:creationId xmlns:a16="http://schemas.microsoft.com/office/drawing/2014/main" id="{C0FA0782-5A43-CA2A-3152-A02B9D5D744A}"/>
              </a:ext>
            </a:extLst>
          </p:cNvPr>
          <p:cNvSpPr>
            <a:spLocks noGrp="1"/>
          </p:cNvSpPr>
          <p:nvPr>
            <p:ph type="pic" sz="quarter" idx="14"/>
          </p:nvPr>
        </p:nvSpPr>
        <p:spPr>
          <a:xfrm>
            <a:off x="8733396" y="1669209"/>
            <a:ext cx="2000530" cy="1612167"/>
          </a:xfrm>
          <a:prstGeom prst="rect">
            <a:avLst/>
          </a:prstGeo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endParaRPr lang="en-US" dirty="0"/>
          </a:p>
        </p:txBody>
      </p:sp>
      <p:sp>
        <p:nvSpPr>
          <p:cNvPr id="46" name="Text Placeholder 45">
            <a:extLst>
              <a:ext uri="{FF2B5EF4-FFF2-40B4-BE49-F238E27FC236}">
                <a16:creationId xmlns:a16="http://schemas.microsoft.com/office/drawing/2014/main" id="{D922E682-729B-97DE-1956-5B8FDDB7A7B0}"/>
              </a:ext>
            </a:extLst>
          </p:cNvPr>
          <p:cNvSpPr>
            <a:spLocks noGrp="1"/>
          </p:cNvSpPr>
          <p:nvPr>
            <p:ph type="body" sz="quarter" idx="40" hasCustomPrompt="1"/>
          </p:nvPr>
        </p:nvSpPr>
        <p:spPr>
          <a:xfrm>
            <a:off x="8731390"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bg1"/>
                </a:solidFill>
                <a:latin typeface="+mn-lt"/>
              </a:defRPr>
            </a:lvl1pPr>
          </a:lstStyle>
          <a:p>
            <a:pPr lvl="0"/>
            <a:r>
              <a:rPr lang="en-US" dirty="0"/>
              <a:t>Name</a:t>
            </a:r>
          </a:p>
        </p:txBody>
      </p:sp>
      <p:sp>
        <p:nvSpPr>
          <p:cNvPr id="42" name="Text Placeholder 28">
            <a:extLst>
              <a:ext uri="{FF2B5EF4-FFF2-40B4-BE49-F238E27FC236}">
                <a16:creationId xmlns:a16="http://schemas.microsoft.com/office/drawing/2014/main" id="{8A2E2333-661F-499A-4099-13003D5327DE}"/>
              </a:ext>
            </a:extLst>
          </p:cNvPr>
          <p:cNvSpPr>
            <a:spLocks noGrp="1"/>
          </p:cNvSpPr>
          <p:nvPr>
            <p:ph type="body" sz="quarter" idx="30" hasCustomPrompt="1"/>
          </p:nvPr>
        </p:nvSpPr>
        <p:spPr>
          <a:xfrm>
            <a:off x="8831978" y="3591891"/>
            <a:ext cx="1833441" cy="217186"/>
          </a:xfrm>
          <a:prstGeom prst="rect">
            <a:avLst/>
          </a:prstGeom>
        </p:spPr>
        <p:txBody>
          <a:bodyPr vert="horz" lIns="0" tIns="0" rIns="0" bIns="0" rtlCol="0" anchor="b">
            <a:noAutofit/>
          </a:bodyPr>
          <a:lstStyle>
            <a:lvl1pPr>
              <a:defRPr lang="en-US" sz="1200" spc="20" baseline="0" dirty="0">
                <a:solidFill>
                  <a:schemeClr val="bg1"/>
                </a:solidFill>
                <a:latin typeface="+mn-lt"/>
              </a:defRPr>
            </a:lvl1pPr>
          </a:lstStyle>
          <a:p>
            <a:pPr marL="0" lvl="0" indent="0">
              <a:lnSpc>
                <a:spcPct val="100000"/>
              </a:lnSpc>
              <a:spcBef>
                <a:spcPts val="0"/>
              </a:spcBef>
              <a:buNone/>
            </a:pPr>
            <a:r>
              <a:rPr lang="en-US" dirty="0"/>
              <a:t>Title</a:t>
            </a:r>
          </a:p>
        </p:txBody>
      </p:sp>
      <p:sp>
        <p:nvSpPr>
          <p:cNvPr id="24" name="Picture Placeholder 23">
            <a:extLst>
              <a:ext uri="{FF2B5EF4-FFF2-40B4-BE49-F238E27FC236}">
                <a16:creationId xmlns:a16="http://schemas.microsoft.com/office/drawing/2014/main" id="{BC2B0E64-6036-C50A-4B09-3307E136D0DB}"/>
              </a:ext>
            </a:extLst>
          </p:cNvPr>
          <p:cNvSpPr>
            <a:spLocks noGrp="1"/>
          </p:cNvSpPr>
          <p:nvPr>
            <p:ph type="pic" sz="quarter" idx="17"/>
          </p:nvPr>
        </p:nvSpPr>
        <p:spPr>
          <a:xfrm>
            <a:off x="1090665" y="4221285"/>
            <a:ext cx="2000530" cy="1612167"/>
          </a:xfrm>
          <a:prstGeom prst="rect">
            <a:avLst/>
          </a:prstGeo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endParaRPr lang="en-US" dirty="0"/>
          </a:p>
        </p:txBody>
      </p:sp>
      <p:sp>
        <p:nvSpPr>
          <p:cNvPr id="49" name="Text Placeholder 48">
            <a:extLst>
              <a:ext uri="{FF2B5EF4-FFF2-40B4-BE49-F238E27FC236}">
                <a16:creationId xmlns:a16="http://schemas.microsoft.com/office/drawing/2014/main" id="{B1360129-7F80-B48D-D46B-A111F17E47B4}"/>
              </a:ext>
            </a:extLst>
          </p:cNvPr>
          <p:cNvSpPr>
            <a:spLocks noGrp="1"/>
          </p:cNvSpPr>
          <p:nvPr>
            <p:ph type="body" sz="quarter" idx="41" hasCustomPrompt="1"/>
          </p:nvPr>
        </p:nvSpPr>
        <p:spPr>
          <a:xfrm>
            <a:off x="10881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bg1"/>
                </a:solidFill>
                <a:latin typeface="+mn-lt"/>
              </a:defRPr>
            </a:lvl1pPr>
          </a:lstStyle>
          <a:p>
            <a:pPr lvl="0"/>
            <a:r>
              <a:rPr lang="en-US" dirty="0"/>
              <a:t>Name</a:t>
            </a:r>
          </a:p>
        </p:txBody>
      </p:sp>
      <p:sp>
        <p:nvSpPr>
          <p:cNvPr id="33" name="Text Placeholder 28">
            <a:extLst>
              <a:ext uri="{FF2B5EF4-FFF2-40B4-BE49-F238E27FC236}">
                <a16:creationId xmlns:a16="http://schemas.microsoft.com/office/drawing/2014/main" id="{34A00EE2-7DE2-BF48-E0C1-81C2158B4107}"/>
              </a:ext>
            </a:extLst>
          </p:cNvPr>
          <p:cNvSpPr>
            <a:spLocks noGrp="1"/>
          </p:cNvSpPr>
          <p:nvPr>
            <p:ph type="body" sz="quarter" idx="24" hasCustomPrompt="1"/>
          </p:nvPr>
        </p:nvSpPr>
        <p:spPr>
          <a:xfrm>
            <a:off x="1185312" y="6150401"/>
            <a:ext cx="1833441" cy="217186"/>
          </a:xfrm>
          <a:prstGeom prst="rect">
            <a:avLst/>
          </a:prstGeom>
        </p:spPr>
        <p:txBody>
          <a:bodyPr vert="horz" lIns="0" tIns="0" rIns="0" bIns="0" rtlCol="0" anchor="b">
            <a:noAutofit/>
          </a:bodyPr>
          <a:lstStyle>
            <a:lvl1pPr>
              <a:defRPr lang="en-US" sz="1200" spc="20" baseline="0" dirty="0">
                <a:solidFill>
                  <a:schemeClr val="bg1"/>
                </a:solidFill>
                <a:latin typeface="+mn-lt"/>
              </a:defRPr>
            </a:lvl1pPr>
          </a:lstStyle>
          <a:p>
            <a:pPr marL="0" lvl="0" indent="0">
              <a:lnSpc>
                <a:spcPct val="100000"/>
              </a:lnSpc>
              <a:spcBef>
                <a:spcPts val="0"/>
              </a:spcBef>
              <a:buNone/>
            </a:pPr>
            <a:r>
              <a:rPr lang="en-US" dirty="0"/>
              <a:t>Title</a:t>
            </a:r>
          </a:p>
        </p:txBody>
      </p:sp>
      <p:sp>
        <p:nvSpPr>
          <p:cNvPr id="26" name="Picture Placeholder 23">
            <a:extLst>
              <a:ext uri="{FF2B5EF4-FFF2-40B4-BE49-F238E27FC236}">
                <a16:creationId xmlns:a16="http://schemas.microsoft.com/office/drawing/2014/main" id="{90EE9725-A8CC-5A72-59F1-663EECC9FDF7}"/>
              </a:ext>
            </a:extLst>
          </p:cNvPr>
          <p:cNvSpPr>
            <a:spLocks noGrp="1"/>
          </p:cNvSpPr>
          <p:nvPr>
            <p:ph type="pic" sz="quarter" idx="19"/>
          </p:nvPr>
        </p:nvSpPr>
        <p:spPr>
          <a:xfrm>
            <a:off x="3638242" y="4218973"/>
            <a:ext cx="2000530" cy="1612167"/>
          </a:xfrm>
          <a:prstGeom prst="rect">
            <a:avLst/>
          </a:prstGeo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endParaRPr lang="en-US" dirty="0"/>
          </a:p>
        </p:txBody>
      </p:sp>
      <p:sp>
        <p:nvSpPr>
          <p:cNvPr id="52" name="Text Placeholder 51">
            <a:extLst>
              <a:ext uri="{FF2B5EF4-FFF2-40B4-BE49-F238E27FC236}">
                <a16:creationId xmlns:a16="http://schemas.microsoft.com/office/drawing/2014/main" id="{874C74F1-405C-C6EE-A607-2236B9B08E00}"/>
              </a:ext>
            </a:extLst>
          </p:cNvPr>
          <p:cNvSpPr>
            <a:spLocks noGrp="1"/>
          </p:cNvSpPr>
          <p:nvPr>
            <p:ph type="body" sz="quarter" idx="42" hasCustomPrompt="1"/>
          </p:nvPr>
        </p:nvSpPr>
        <p:spPr>
          <a:xfrm>
            <a:off x="36362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bg1"/>
                </a:solidFill>
                <a:latin typeface="+mn-lt"/>
              </a:defRPr>
            </a:lvl1pPr>
          </a:lstStyle>
          <a:p>
            <a:pPr lvl="0"/>
            <a:r>
              <a:rPr lang="en-US" dirty="0"/>
              <a:t>Name</a:t>
            </a:r>
          </a:p>
        </p:txBody>
      </p:sp>
      <p:sp>
        <p:nvSpPr>
          <p:cNvPr id="45" name="Text Placeholder 28">
            <a:extLst>
              <a:ext uri="{FF2B5EF4-FFF2-40B4-BE49-F238E27FC236}">
                <a16:creationId xmlns:a16="http://schemas.microsoft.com/office/drawing/2014/main" id="{F3B25311-1AE4-31EC-9514-AD4642A2B4F9}"/>
              </a:ext>
            </a:extLst>
          </p:cNvPr>
          <p:cNvSpPr>
            <a:spLocks noGrp="1"/>
          </p:cNvSpPr>
          <p:nvPr>
            <p:ph type="body" sz="quarter" idx="32" hasCustomPrompt="1"/>
          </p:nvPr>
        </p:nvSpPr>
        <p:spPr>
          <a:xfrm>
            <a:off x="3734201" y="6151618"/>
            <a:ext cx="1833441" cy="217186"/>
          </a:xfrm>
          <a:prstGeom prst="rect">
            <a:avLst/>
          </a:prstGeom>
        </p:spPr>
        <p:txBody>
          <a:bodyPr vert="horz" lIns="0" tIns="0" rIns="0" bIns="0" rtlCol="0" anchor="b">
            <a:noAutofit/>
          </a:bodyPr>
          <a:lstStyle>
            <a:lvl1pPr>
              <a:defRPr lang="en-US" sz="1200" spc="20" baseline="0" dirty="0">
                <a:solidFill>
                  <a:schemeClr val="bg1"/>
                </a:solidFill>
                <a:latin typeface="+mn-lt"/>
              </a:defRPr>
            </a:lvl1pPr>
          </a:lstStyle>
          <a:p>
            <a:pPr marL="0" lvl="0" indent="0">
              <a:lnSpc>
                <a:spcPct val="100000"/>
              </a:lnSpc>
              <a:spcBef>
                <a:spcPts val="0"/>
              </a:spcBef>
              <a:buNone/>
            </a:pPr>
            <a:r>
              <a:rPr lang="en-US" dirty="0"/>
              <a:t>Title</a:t>
            </a:r>
          </a:p>
        </p:txBody>
      </p:sp>
      <p:sp>
        <p:nvSpPr>
          <p:cNvPr id="27" name="Picture Placeholder 23">
            <a:extLst>
              <a:ext uri="{FF2B5EF4-FFF2-40B4-BE49-F238E27FC236}">
                <a16:creationId xmlns:a16="http://schemas.microsoft.com/office/drawing/2014/main" id="{EA14E23B-F3B1-C7A2-B03A-1CEABC2E4CF2}"/>
              </a:ext>
            </a:extLst>
          </p:cNvPr>
          <p:cNvSpPr>
            <a:spLocks noGrp="1"/>
          </p:cNvSpPr>
          <p:nvPr>
            <p:ph type="pic" sz="quarter" idx="20"/>
          </p:nvPr>
        </p:nvSpPr>
        <p:spPr>
          <a:xfrm>
            <a:off x="6185819" y="4220129"/>
            <a:ext cx="2000530" cy="1612167"/>
          </a:xfrm>
          <a:prstGeom prst="rect">
            <a:avLst/>
          </a:prstGeo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endParaRPr lang="en-US" dirty="0"/>
          </a:p>
        </p:txBody>
      </p:sp>
      <p:sp>
        <p:nvSpPr>
          <p:cNvPr id="53" name="Text Placeholder 52">
            <a:extLst>
              <a:ext uri="{FF2B5EF4-FFF2-40B4-BE49-F238E27FC236}">
                <a16:creationId xmlns:a16="http://schemas.microsoft.com/office/drawing/2014/main" id="{3914135F-F251-D319-FE2A-787B519F9071}"/>
              </a:ext>
            </a:extLst>
          </p:cNvPr>
          <p:cNvSpPr>
            <a:spLocks noGrp="1"/>
          </p:cNvSpPr>
          <p:nvPr>
            <p:ph type="body" sz="quarter" idx="43" hasCustomPrompt="1"/>
          </p:nvPr>
        </p:nvSpPr>
        <p:spPr>
          <a:xfrm>
            <a:off x="6183813"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bg1"/>
                </a:solidFill>
                <a:latin typeface="+mn-lt"/>
              </a:defRPr>
            </a:lvl1pPr>
          </a:lstStyle>
          <a:p>
            <a:pPr lvl="0"/>
            <a:r>
              <a:rPr lang="en-US" dirty="0"/>
              <a:t>Name</a:t>
            </a:r>
          </a:p>
        </p:txBody>
      </p:sp>
      <p:sp>
        <p:nvSpPr>
          <p:cNvPr id="48" name="Text Placeholder 28">
            <a:extLst>
              <a:ext uri="{FF2B5EF4-FFF2-40B4-BE49-F238E27FC236}">
                <a16:creationId xmlns:a16="http://schemas.microsoft.com/office/drawing/2014/main" id="{A39619BE-B308-86FC-D02B-5B8AE1C8BF91}"/>
              </a:ext>
            </a:extLst>
          </p:cNvPr>
          <p:cNvSpPr>
            <a:spLocks noGrp="1"/>
          </p:cNvSpPr>
          <p:nvPr>
            <p:ph type="body" sz="quarter" idx="34" hasCustomPrompt="1"/>
          </p:nvPr>
        </p:nvSpPr>
        <p:spPr>
          <a:xfrm>
            <a:off x="6283090" y="6149184"/>
            <a:ext cx="1833441" cy="217186"/>
          </a:xfrm>
          <a:prstGeom prst="rect">
            <a:avLst/>
          </a:prstGeom>
        </p:spPr>
        <p:txBody>
          <a:bodyPr vert="horz" lIns="0" tIns="0" rIns="0" bIns="0" rtlCol="0" anchor="b">
            <a:noAutofit/>
          </a:bodyPr>
          <a:lstStyle>
            <a:lvl1pPr>
              <a:defRPr lang="en-US" sz="1200" spc="20" baseline="0" dirty="0">
                <a:solidFill>
                  <a:schemeClr val="bg1"/>
                </a:solidFill>
                <a:latin typeface="+mn-lt"/>
              </a:defRPr>
            </a:lvl1pPr>
          </a:lstStyle>
          <a:p>
            <a:pPr marL="0" lvl="0" indent="0">
              <a:lnSpc>
                <a:spcPct val="100000"/>
              </a:lnSpc>
              <a:spcBef>
                <a:spcPts val="0"/>
              </a:spcBef>
              <a:buNone/>
            </a:pPr>
            <a:r>
              <a:rPr lang="en-US" dirty="0"/>
              <a:t>Title</a:t>
            </a:r>
          </a:p>
        </p:txBody>
      </p:sp>
      <p:sp>
        <p:nvSpPr>
          <p:cNvPr id="25" name="Picture Placeholder 23">
            <a:extLst>
              <a:ext uri="{FF2B5EF4-FFF2-40B4-BE49-F238E27FC236}">
                <a16:creationId xmlns:a16="http://schemas.microsoft.com/office/drawing/2014/main" id="{D44FC776-875A-9EAD-435C-F5D0F3DF3852}"/>
              </a:ext>
            </a:extLst>
          </p:cNvPr>
          <p:cNvSpPr>
            <a:spLocks noGrp="1"/>
          </p:cNvSpPr>
          <p:nvPr>
            <p:ph type="pic" sz="quarter" idx="18"/>
          </p:nvPr>
        </p:nvSpPr>
        <p:spPr>
          <a:xfrm>
            <a:off x="8733396" y="4222440"/>
            <a:ext cx="2000530" cy="1612167"/>
          </a:xfrm>
          <a:prstGeom prst="rect">
            <a:avLst/>
          </a:prstGeo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endParaRPr lang="en-US" dirty="0"/>
          </a:p>
        </p:txBody>
      </p:sp>
      <p:sp>
        <p:nvSpPr>
          <p:cNvPr id="54" name="Text Placeholder 53">
            <a:extLst>
              <a:ext uri="{FF2B5EF4-FFF2-40B4-BE49-F238E27FC236}">
                <a16:creationId xmlns:a16="http://schemas.microsoft.com/office/drawing/2014/main" id="{B9DED069-060F-0176-B4A9-26120A147B76}"/>
              </a:ext>
            </a:extLst>
          </p:cNvPr>
          <p:cNvSpPr>
            <a:spLocks noGrp="1"/>
          </p:cNvSpPr>
          <p:nvPr>
            <p:ph type="body" sz="quarter" idx="44" hasCustomPrompt="1"/>
          </p:nvPr>
        </p:nvSpPr>
        <p:spPr>
          <a:xfrm>
            <a:off x="8731390"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bg1"/>
                </a:solidFill>
                <a:latin typeface="+mn-lt"/>
              </a:defRPr>
            </a:lvl1pPr>
          </a:lstStyle>
          <a:p>
            <a:pPr lvl="0"/>
            <a:r>
              <a:rPr lang="en-US" dirty="0"/>
              <a:t>Name</a:t>
            </a:r>
          </a:p>
        </p:txBody>
      </p:sp>
      <p:sp>
        <p:nvSpPr>
          <p:cNvPr id="51" name="Text Placeholder 28">
            <a:extLst>
              <a:ext uri="{FF2B5EF4-FFF2-40B4-BE49-F238E27FC236}">
                <a16:creationId xmlns:a16="http://schemas.microsoft.com/office/drawing/2014/main" id="{4AD10861-EBBA-146D-C4EC-C0252F808B53}"/>
              </a:ext>
            </a:extLst>
          </p:cNvPr>
          <p:cNvSpPr>
            <a:spLocks noGrp="1"/>
          </p:cNvSpPr>
          <p:nvPr>
            <p:ph type="body" sz="quarter" idx="36" hasCustomPrompt="1"/>
          </p:nvPr>
        </p:nvSpPr>
        <p:spPr>
          <a:xfrm>
            <a:off x="8831978" y="6152835"/>
            <a:ext cx="1833441" cy="217186"/>
          </a:xfrm>
          <a:prstGeom prst="rect">
            <a:avLst/>
          </a:prstGeom>
        </p:spPr>
        <p:txBody>
          <a:bodyPr vert="horz" lIns="0" tIns="0" rIns="0" bIns="0" rtlCol="0" anchor="b">
            <a:noAutofit/>
          </a:bodyPr>
          <a:lstStyle>
            <a:lvl1pPr>
              <a:defRPr lang="en-US" sz="1200" spc="20" baseline="0" dirty="0">
                <a:solidFill>
                  <a:schemeClr val="bg1"/>
                </a:solidFill>
                <a:latin typeface="+mn-lt"/>
              </a:defRPr>
            </a:lvl1pPr>
          </a:lstStyle>
          <a:p>
            <a:pPr marL="0" lvl="0" indent="0">
              <a:lnSpc>
                <a:spcPct val="100000"/>
              </a:lnSpc>
              <a:spcBef>
                <a:spcPts val="0"/>
              </a:spcBef>
              <a:buNone/>
            </a:pPr>
            <a:r>
              <a:rPr lang="en-US" dirty="0"/>
              <a:t>Title</a:t>
            </a:r>
          </a:p>
        </p:txBody>
      </p:sp>
      <p:sp>
        <p:nvSpPr>
          <p:cNvPr id="2" name="Footer Placeholder 1">
            <a:extLst>
              <a:ext uri="{FF2B5EF4-FFF2-40B4-BE49-F238E27FC236}">
                <a16:creationId xmlns:a16="http://schemas.microsoft.com/office/drawing/2014/main" id="{58B2A1B4-8B38-9645-3655-35A4232B984C}"/>
              </a:ext>
            </a:extLst>
          </p:cNvPr>
          <p:cNvSpPr>
            <a:spLocks noGrp="1"/>
          </p:cNvSpPr>
          <p:nvPr>
            <p:ph type="ftr" sz="quarter" idx="45"/>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FFD77F83-709B-A595-838B-A50CBBA8DB76}"/>
              </a:ext>
            </a:extLst>
          </p:cNvPr>
          <p:cNvSpPr>
            <a:spLocks noGrp="1"/>
          </p:cNvSpPr>
          <p:nvPr>
            <p:ph type="sldNum" sz="quarter" idx="46"/>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itle 21">
            <a:extLst>
              <a:ext uri="{FF2B5EF4-FFF2-40B4-BE49-F238E27FC236}">
                <a16:creationId xmlns:a16="http://schemas.microsoft.com/office/drawing/2014/main" id="{3995F526-330B-DAB7-25A1-EFA47C9C8033}"/>
              </a:ext>
            </a:extLst>
          </p:cNvPr>
          <p:cNvSpPr>
            <a:spLocks noGrp="1"/>
          </p:cNvSpPr>
          <p:nvPr>
            <p:ph type="title" hasCustomPrompt="1"/>
          </p:nvPr>
        </p:nvSpPr>
        <p:spPr>
          <a:xfrm>
            <a:off x="847384" y="884982"/>
            <a:ext cx="5744335" cy="979204"/>
          </a:xfrm>
          <a:prstGeom prst="rect">
            <a:avLst/>
          </a:prstGeom>
        </p:spPr>
        <p:txBody>
          <a:bodyPr lIns="0" tIns="0" rIns="0" bIns="0" anchor="t">
            <a:noAutofit/>
          </a:bodyPr>
          <a:lstStyle>
            <a:lvl1pPr>
              <a:defRPr sz="3600" cap="all" baseline="0"/>
            </a:lvl1pPr>
          </a:lstStyle>
          <a:p>
            <a:r>
              <a:rPr lang="en-US" dirty="0"/>
              <a:t>CLICK TO EDIT MASTER TITLE</a:t>
            </a:r>
          </a:p>
        </p:txBody>
      </p:sp>
      <p:sp>
        <p:nvSpPr>
          <p:cNvPr id="15" name="Text Placeholder 28">
            <a:extLst>
              <a:ext uri="{FF2B5EF4-FFF2-40B4-BE49-F238E27FC236}">
                <a16:creationId xmlns:a16="http://schemas.microsoft.com/office/drawing/2014/main" id="{93B8605C-A60E-DE47-5851-9BF04601C891}"/>
              </a:ext>
            </a:extLst>
          </p:cNvPr>
          <p:cNvSpPr>
            <a:spLocks noGrp="1"/>
          </p:cNvSpPr>
          <p:nvPr>
            <p:ph type="body" sz="quarter" idx="31" hasCustomPrompt="1"/>
          </p:nvPr>
        </p:nvSpPr>
        <p:spPr>
          <a:xfrm>
            <a:off x="852790" y="1864186"/>
            <a:ext cx="5753520" cy="631867"/>
          </a:xfrm>
          <a:prstGeom prst="rect">
            <a:avLst/>
          </a:prstGeo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40" name="Text Placeholder 28">
            <a:extLst>
              <a:ext uri="{FF2B5EF4-FFF2-40B4-BE49-F238E27FC236}">
                <a16:creationId xmlns:a16="http://schemas.microsoft.com/office/drawing/2014/main" id="{7B436DCE-21AD-38E2-5C66-1BA09385112D}"/>
              </a:ext>
            </a:extLst>
          </p:cNvPr>
          <p:cNvSpPr>
            <a:spLocks noGrp="1"/>
          </p:cNvSpPr>
          <p:nvPr>
            <p:ph type="body" sz="quarter" idx="29" hasCustomPrompt="1"/>
          </p:nvPr>
        </p:nvSpPr>
        <p:spPr>
          <a:xfrm>
            <a:off x="851805" y="2553205"/>
            <a:ext cx="5257800" cy="1311566"/>
          </a:xfrm>
          <a:prstGeom prst="rect">
            <a:avLst/>
          </a:prstGeo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dirty="0"/>
              <a:t>Second level</a:t>
            </a:r>
          </a:p>
          <a:p>
            <a:pPr marL="285750" lvl="0" indent="-285750">
              <a:lnSpc>
                <a:spcPct val="100000"/>
              </a:lnSpc>
              <a:spcBef>
                <a:spcPts val="0"/>
              </a:spcBef>
            </a:pPr>
            <a:endParaRPr lang="en-US" dirty="0"/>
          </a:p>
        </p:txBody>
      </p:sp>
      <p:sp>
        <p:nvSpPr>
          <p:cNvPr id="20" name="Text Placeholder 28">
            <a:extLst>
              <a:ext uri="{FF2B5EF4-FFF2-40B4-BE49-F238E27FC236}">
                <a16:creationId xmlns:a16="http://schemas.microsoft.com/office/drawing/2014/main" id="{3A8FAFF0-E023-1B32-CC58-E8ABA8632D2E}"/>
              </a:ext>
            </a:extLst>
          </p:cNvPr>
          <p:cNvSpPr>
            <a:spLocks noGrp="1"/>
          </p:cNvSpPr>
          <p:nvPr>
            <p:ph type="body" sz="quarter" idx="33" hasCustomPrompt="1"/>
          </p:nvPr>
        </p:nvSpPr>
        <p:spPr>
          <a:xfrm>
            <a:off x="852790" y="4057317"/>
            <a:ext cx="5753520" cy="631867"/>
          </a:xfrm>
          <a:prstGeom prst="rect">
            <a:avLst/>
          </a:prstGeo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19" name="Text Placeholder 28">
            <a:extLst>
              <a:ext uri="{FF2B5EF4-FFF2-40B4-BE49-F238E27FC236}">
                <a16:creationId xmlns:a16="http://schemas.microsoft.com/office/drawing/2014/main" id="{B73215FA-B8EB-7DD7-837F-F76B74F83728}"/>
              </a:ext>
            </a:extLst>
          </p:cNvPr>
          <p:cNvSpPr>
            <a:spLocks noGrp="1"/>
          </p:cNvSpPr>
          <p:nvPr>
            <p:ph type="body" sz="quarter" idx="32" hasCustomPrompt="1"/>
          </p:nvPr>
        </p:nvSpPr>
        <p:spPr>
          <a:xfrm>
            <a:off x="851805" y="4746336"/>
            <a:ext cx="5257800" cy="1311566"/>
          </a:xfrm>
          <a:prstGeom prst="rect">
            <a:avLst/>
          </a:prstGeo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dirty="0"/>
              <a:t>Second level</a:t>
            </a:r>
          </a:p>
          <a:p>
            <a:pPr marL="285750" lvl="0" indent="-285750">
              <a:lnSpc>
                <a:spcPct val="100000"/>
              </a:lnSpc>
              <a:spcBef>
                <a:spcPts val="0"/>
              </a:spcBef>
            </a:pPr>
            <a:endParaRPr lang="en-US" dirty="0"/>
          </a:p>
        </p:txBody>
      </p:sp>
      <p:sp>
        <p:nvSpPr>
          <p:cNvPr id="32" name="Rectangle 31">
            <a:extLst>
              <a:ext uri="{FF2B5EF4-FFF2-40B4-BE49-F238E27FC236}">
                <a16:creationId xmlns:a16="http://schemas.microsoft.com/office/drawing/2014/main" id="{4AED9AA9-2FB1-B400-47C0-803090B07B01}"/>
              </a:ext>
            </a:extLst>
          </p:cNvPr>
          <p:cNvSpPr/>
          <p:nvPr userDrawn="1"/>
        </p:nvSpPr>
        <p:spPr>
          <a:xfrm>
            <a:off x="7793831" y="810843"/>
            <a:ext cx="3091172" cy="5597912"/>
          </a:xfrm>
          <a:prstGeom prst="rect">
            <a:avLst/>
          </a:prstGeom>
          <a:solidFill>
            <a:schemeClr val="accent1">
              <a:alpha val="9323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18" name="Picture Placeholder 17">
            <a:extLst>
              <a:ext uri="{FF2B5EF4-FFF2-40B4-BE49-F238E27FC236}">
                <a16:creationId xmlns:a16="http://schemas.microsoft.com/office/drawing/2014/main" id="{C39E8D03-897F-C49F-D816-03B8BD63013D}"/>
              </a:ext>
            </a:extLst>
          </p:cNvPr>
          <p:cNvSpPr>
            <a:spLocks noGrp="1"/>
          </p:cNvSpPr>
          <p:nvPr>
            <p:ph type="pic" sz="quarter" idx="10"/>
          </p:nvPr>
        </p:nvSpPr>
        <p:spPr>
          <a:xfrm>
            <a:off x="7214510" y="1066373"/>
            <a:ext cx="2243137" cy="4929188"/>
          </a:xfrm>
          <a:prstGeom prst="rect">
            <a:avLst/>
          </a:prstGeom>
          <a:solidFill>
            <a:schemeClr val="accent1">
              <a:lumMod val="20000"/>
              <a:lumOff val="80000"/>
            </a:schemeClr>
          </a:solidFill>
        </p:spPr>
        <p:txBody>
          <a:bodyPr anchor="ctr">
            <a:noAutofit/>
          </a:bodyPr>
          <a:lstStyle>
            <a:lvl1pPr algn="ctr">
              <a:defRPr/>
            </a:lvl1pPr>
          </a:lstStyle>
          <a:p>
            <a:endParaRPr lang="en-US" dirty="0"/>
          </a:p>
        </p:txBody>
      </p:sp>
      <p:sp>
        <p:nvSpPr>
          <p:cNvPr id="22" name="Picture Placeholder 17">
            <a:extLst>
              <a:ext uri="{FF2B5EF4-FFF2-40B4-BE49-F238E27FC236}">
                <a16:creationId xmlns:a16="http://schemas.microsoft.com/office/drawing/2014/main" id="{DE571619-8CCB-E378-472D-84C8ED7F8AC4}"/>
              </a:ext>
            </a:extLst>
          </p:cNvPr>
          <p:cNvSpPr>
            <a:spLocks noGrp="1"/>
          </p:cNvSpPr>
          <p:nvPr>
            <p:ph type="pic" sz="quarter" idx="13"/>
          </p:nvPr>
        </p:nvSpPr>
        <p:spPr>
          <a:xfrm>
            <a:off x="9791099" y="1066373"/>
            <a:ext cx="1672682" cy="2278993"/>
          </a:xfrm>
          <a:prstGeom prst="rect">
            <a:avLst/>
          </a:prstGeom>
          <a:solidFill>
            <a:schemeClr val="accent1">
              <a:lumMod val="20000"/>
              <a:lumOff val="80000"/>
            </a:schemeClr>
          </a:solidFill>
        </p:spPr>
        <p:txBody>
          <a:bodyPr anchor="ctr">
            <a:noAutofit/>
          </a:bodyPr>
          <a:lstStyle>
            <a:lvl1pPr algn="ctr">
              <a:defRPr/>
            </a:lvl1pPr>
          </a:lstStyle>
          <a:p>
            <a:endParaRPr lang="en-US" dirty="0"/>
          </a:p>
        </p:txBody>
      </p:sp>
      <p:sp>
        <p:nvSpPr>
          <p:cNvPr id="23" name="Picture Placeholder 17">
            <a:extLst>
              <a:ext uri="{FF2B5EF4-FFF2-40B4-BE49-F238E27FC236}">
                <a16:creationId xmlns:a16="http://schemas.microsoft.com/office/drawing/2014/main" id="{4A772672-1696-B0AC-34A7-37560F101DFE}"/>
              </a:ext>
            </a:extLst>
          </p:cNvPr>
          <p:cNvSpPr>
            <a:spLocks noGrp="1"/>
          </p:cNvSpPr>
          <p:nvPr>
            <p:ph type="pic" sz="quarter" idx="14"/>
          </p:nvPr>
        </p:nvSpPr>
        <p:spPr>
          <a:xfrm>
            <a:off x="9791099" y="3716568"/>
            <a:ext cx="1672682" cy="2278993"/>
          </a:xfrm>
          <a:prstGeom prst="rect">
            <a:avLst/>
          </a:prstGeom>
          <a:solidFill>
            <a:schemeClr val="accent1">
              <a:lumMod val="20000"/>
              <a:lumOff val="80000"/>
            </a:schemeClr>
          </a:solidFill>
        </p:spPr>
        <p:txBody>
          <a:bodyPr anchor="ctr">
            <a:noAutofit/>
          </a:bodyPr>
          <a:lstStyle>
            <a:lvl1pPr algn="ctr">
              <a:defRPr/>
            </a:lvl1pPr>
          </a:lstStyle>
          <a:p>
            <a:endParaRPr lang="en-US" dirty="0"/>
          </a:p>
        </p:txBody>
      </p:sp>
      <p:sp>
        <p:nvSpPr>
          <p:cNvPr id="2" name="Footer Placeholder 1">
            <a:extLst>
              <a:ext uri="{FF2B5EF4-FFF2-40B4-BE49-F238E27FC236}">
                <a16:creationId xmlns:a16="http://schemas.microsoft.com/office/drawing/2014/main" id="{5A615220-DA65-3A8D-609D-95B6D86B192A}"/>
              </a:ext>
            </a:extLst>
          </p:cNvPr>
          <p:cNvSpPr>
            <a:spLocks noGrp="1"/>
          </p:cNvSpPr>
          <p:nvPr>
            <p:ph type="ftr" sz="quarter" idx="34"/>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6AC2A57F-F2BF-F3B3-9D45-5DCD2608D80C}"/>
              </a:ext>
            </a:extLst>
          </p:cNvPr>
          <p:cNvSpPr>
            <a:spLocks noGrp="1"/>
          </p:cNvSpPr>
          <p:nvPr>
            <p:ph type="sldNum" sz="quarter" idx="35"/>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21385B8-472C-422F-2A52-C71336190A24}"/>
              </a:ext>
            </a:extLst>
          </p:cNvPr>
          <p:cNvSpPr>
            <a:spLocks noGrp="1"/>
          </p:cNvSpPr>
          <p:nvPr>
            <p:ph type="title" hasCustomPrompt="1"/>
          </p:nvPr>
        </p:nvSpPr>
        <p:spPr>
          <a:xfrm>
            <a:off x="850168" y="876301"/>
            <a:ext cx="10122632" cy="652054"/>
          </a:xfrm>
          <a:prstGeom prst="rect">
            <a:avLst/>
          </a:prstGeom>
        </p:spPr>
        <p:txBody>
          <a:bodyPr anchor="ctr">
            <a:noAutofit/>
          </a:bodyPr>
          <a:lstStyle>
            <a:lvl1pPr algn="ctr">
              <a:defRPr sz="3600" baseline="0"/>
            </a:lvl1pPr>
          </a:lstStyle>
          <a:p>
            <a:r>
              <a:rPr lang="en-US" dirty="0"/>
              <a:t>CLICK TO EDIT MASTER TITLE</a:t>
            </a:r>
          </a:p>
        </p:txBody>
      </p:sp>
      <p:sp>
        <p:nvSpPr>
          <p:cNvPr id="2" name="Oval 1">
            <a:extLst>
              <a:ext uri="{FF2B5EF4-FFF2-40B4-BE49-F238E27FC236}">
                <a16:creationId xmlns:a16="http://schemas.microsoft.com/office/drawing/2014/main" id="{9DE7CA9C-8486-4EA1-8701-DB28FF478598}"/>
              </a:ext>
            </a:extLst>
          </p:cNvPr>
          <p:cNvSpPr/>
          <p:nvPr userDrawn="1"/>
        </p:nvSpPr>
        <p:spPr>
          <a:xfrm>
            <a:off x="2060160" y="2070777"/>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6" name="Picture Placeholder 13">
            <a:extLst>
              <a:ext uri="{FF2B5EF4-FFF2-40B4-BE49-F238E27FC236}">
                <a16:creationId xmlns:a16="http://schemas.microsoft.com/office/drawing/2014/main" id="{5C378C59-971F-BF38-742D-D95B205A12CA}"/>
              </a:ext>
            </a:extLst>
          </p:cNvPr>
          <p:cNvSpPr>
            <a:spLocks noGrp="1"/>
          </p:cNvSpPr>
          <p:nvPr>
            <p:ph type="pic" sz="quarter" idx="32"/>
          </p:nvPr>
        </p:nvSpPr>
        <p:spPr>
          <a:xfrm>
            <a:off x="1540257" y="2001750"/>
            <a:ext cx="1159161" cy="1036101"/>
          </a:xfrm>
          <a:prstGeom prst="rect">
            <a:avLst/>
          </a:prstGeom>
          <a:noFill/>
        </p:spPr>
        <p:txBody>
          <a:bodyPr anchor="ctr">
            <a:noAutofit/>
          </a:bodyPr>
          <a:lstStyle>
            <a:lvl1pPr algn="ctr">
              <a:defRPr sz="1600"/>
            </a:lvl1pPr>
          </a:lstStyle>
          <a:p>
            <a:endParaRPr lang="en-US" dirty="0"/>
          </a:p>
        </p:txBody>
      </p:sp>
      <p:sp>
        <p:nvSpPr>
          <p:cNvPr id="21" name="Subtitle 2">
            <a:extLst>
              <a:ext uri="{FF2B5EF4-FFF2-40B4-BE49-F238E27FC236}">
                <a16:creationId xmlns:a16="http://schemas.microsoft.com/office/drawing/2014/main" id="{3BAF3E19-6FBE-8CBB-4079-33F65C860D3F}"/>
              </a:ext>
            </a:extLst>
          </p:cNvPr>
          <p:cNvSpPr>
            <a:spLocks noGrp="1"/>
          </p:cNvSpPr>
          <p:nvPr>
            <p:ph type="subTitle" idx="1" hasCustomPrompt="1"/>
          </p:nvPr>
        </p:nvSpPr>
        <p:spPr>
          <a:xfrm>
            <a:off x="844257" y="3029583"/>
            <a:ext cx="2940863" cy="1002007"/>
          </a:xfrm>
          <a:prstGeom prst="rect">
            <a:avLst/>
          </a:prstGeom>
        </p:spPr>
        <p:txBody>
          <a:bodyPr anchor="b">
            <a:noAutofit/>
          </a:bodyPr>
          <a:lstStyle>
            <a:lvl1pPr marL="0" indent="0" algn="l">
              <a:lnSpc>
                <a:spcPct val="100000"/>
              </a:lnSpc>
              <a:buNone/>
              <a:defRPr sz="2000" b="1" i="0" cap="all" spc="300" baseline="0">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Content Placeholder 2">
            <a:extLst>
              <a:ext uri="{FF2B5EF4-FFF2-40B4-BE49-F238E27FC236}">
                <a16:creationId xmlns:a16="http://schemas.microsoft.com/office/drawing/2014/main" id="{16C42666-9F54-E92B-0327-85CCBAD21F0A}"/>
              </a:ext>
            </a:extLst>
          </p:cNvPr>
          <p:cNvSpPr>
            <a:spLocks noGrp="1"/>
          </p:cNvSpPr>
          <p:nvPr>
            <p:ph idx="10" hasCustomPrompt="1"/>
          </p:nvPr>
        </p:nvSpPr>
        <p:spPr>
          <a:xfrm>
            <a:off x="844257" y="4053021"/>
            <a:ext cx="2944737" cy="2284667"/>
          </a:xfrm>
          <a:prstGeom prst="rect">
            <a:avLst/>
          </a:prstGeom>
        </p:spPr>
        <p:txBody>
          <a:bodyPr lIns="0" tIns="0" r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Oval 2">
            <a:extLst>
              <a:ext uri="{FF2B5EF4-FFF2-40B4-BE49-F238E27FC236}">
                <a16:creationId xmlns:a16="http://schemas.microsoft.com/office/drawing/2014/main" id="{FCFF2E1B-0868-370D-4DD5-C9FAA608FAF8}"/>
              </a:ext>
            </a:extLst>
          </p:cNvPr>
          <p:cNvSpPr/>
          <p:nvPr userDrawn="1"/>
        </p:nvSpPr>
        <p:spPr>
          <a:xfrm>
            <a:off x="5617535" y="2070777"/>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14" name="Picture Placeholder 13">
            <a:extLst>
              <a:ext uri="{FF2B5EF4-FFF2-40B4-BE49-F238E27FC236}">
                <a16:creationId xmlns:a16="http://schemas.microsoft.com/office/drawing/2014/main" id="{0B4A9B4F-A838-18BA-A205-674E6E13EB45}"/>
              </a:ext>
            </a:extLst>
          </p:cNvPr>
          <p:cNvSpPr>
            <a:spLocks noGrp="1"/>
          </p:cNvSpPr>
          <p:nvPr>
            <p:ph type="pic" sz="quarter" idx="30"/>
          </p:nvPr>
        </p:nvSpPr>
        <p:spPr>
          <a:xfrm>
            <a:off x="5107541" y="2001750"/>
            <a:ext cx="1159161" cy="1036101"/>
          </a:xfrm>
          <a:prstGeom prst="rect">
            <a:avLst/>
          </a:prstGeom>
          <a:noFill/>
        </p:spPr>
        <p:txBody>
          <a:bodyPr anchor="ctr">
            <a:noAutofit/>
          </a:bodyPr>
          <a:lstStyle>
            <a:lvl1pPr algn="ctr">
              <a:defRPr sz="1600"/>
            </a:lvl1pPr>
          </a:lstStyle>
          <a:p>
            <a:endParaRPr lang="en-US" dirty="0"/>
          </a:p>
        </p:txBody>
      </p:sp>
      <p:sp>
        <p:nvSpPr>
          <p:cNvPr id="31" name="Text Placeholder 28">
            <a:extLst>
              <a:ext uri="{FF2B5EF4-FFF2-40B4-BE49-F238E27FC236}">
                <a16:creationId xmlns:a16="http://schemas.microsoft.com/office/drawing/2014/main" id="{35959781-AA1F-7789-57AC-F3583B408E73}"/>
              </a:ext>
            </a:extLst>
          </p:cNvPr>
          <p:cNvSpPr>
            <a:spLocks noGrp="1"/>
          </p:cNvSpPr>
          <p:nvPr>
            <p:ph type="body" sz="quarter" idx="28" hasCustomPrompt="1"/>
          </p:nvPr>
        </p:nvSpPr>
        <p:spPr>
          <a:xfrm>
            <a:off x="4617227" y="3064120"/>
            <a:ext cx="2940864" cy="988902"/>
          </a:xfrm>
          <a:prstGeom prst="rect">
            <a:avLst/>
          </a:prstGeo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24" name="Content Placeholder 2">
            <a:extLst>
              <a:ext uri="{FF2B5EF4-FFF2-40B4-BE49-F238E27FC236}">
                <a16:creationId xmlns:a16="http://schemas.microsoft.com/office/drawing/2014/main" id="{73AFA26A-367B-C958-6FDA-30DC18B38549}"/>
              </a:ext>
            </a:extLst>
          </p:cNvPr>
          <p:cNvSpPr>
            <a:spLocks noGrp="1"/>
          </p:cNvSpPr>
          <p:nvPr>
            <p:ph idx="12" hasCustomPrompt="1"/>
          </p:nvPr>
        </p:nvSpPr>
        <p:spPr>
          <a:xfrm>
            <a:off x="4617226" y="4066126"/>
            <a:ext cx="2944737" cy="2284667"/>
          </a:xfrm>
          <a:prstGeom prst="rect">
            <a:avLst/>
          </a:prstGeo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Oval 3">
            <a:extLst>
              <a:ext uri="{FF2B5EF4-FFF2-40B4-BE49-F238E27FC236}">
                <a16:creationId xmlns:a16="http://schemas.microsoft.com/office/drawing/2014/main" id="{BE993317-B15E-4278-C4C8-D2C8F54AED79}"/>
              </a:ext>
            </a:extLst>
          </p:cNvPr>
          <p:cNvSpPr/>
          <p:nvPr userDrawn="1"/>
        </p:nvSpPr>
        <p:spPr>
          <a:xfrm>
            <a:off x="8836567" y="2070777"/>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5" name="Picture Placeholder 13">
            <a:extLst>
              <a:ext uri="{FF2B5EF4-FFF2-40B4-BE49-F238E27FC236}">
                <a16:creationId xmlns:a16="http://schemas.microsoft.com/office/drawing/2014/main" id="{320E0A84-9337-4401-9D13-157978C60776}"/>
              </a:ext>
            </a:extLst>
          </p:cNvPr>
          <p:cNvSpPr>
            <a:spLocks noGrp="1"/>
          </p:cNvSpPr>
          <p:nvPr>
            <p:ph type="pic" sz="quarter" idx="31"/>
          </p:nvPr>
        </p:nvSpPr>
        <p:spPr>
          <a:xfrm>
            <a:off x="8333421" y="2004710"/>
            <a:ext cx="1159161" cy="1036101"/>
          </a:xfrm>
          <a:prstGeom prst="rect">
            <a:avLst/>
          </a:prstGeom>
          <a:noFill/>
        </p:spPr>
        <p:txBody>
          <a:bodyPr anchor="ctr">
            <a:noAutofit/>
          </a:bodyPr>
          <a:lstStyle>
            <a:lvl1pPr algn="ctr">
              <a:defRPr sz="1600"/>
            </a:lvl1pPr>
          </a:lstStyle>
          <a:p>
            <a:endParaRPr lang="en-US" dirty="0"/>
          </a:p>
        </p:txBody>
      </p:sp>
      <p:sp>
        <p:nvSpPr>
          <p:cNvPr id="32" name="Text Placeholder 28">
            <a:extLst>
              <a:ext uri="{FF2B5EF4-FFF2-40B4-BE49-F238E27FC236}">
                <a16:creationId xmlns:a16="http://schemas.microsoft.com/office/drawing/2014/main" id="{AC8F3009-6B00-DF9F-8517-05A826556634}"/>
              </a:ext>
            </a:extLst>
          </p:cNvPr>
          <p:cNvSpPr>
            <a:spLocks noGrp="1"/>
          </p:cNvSpPr>
          <p:nvPr>
            <p:ph type="body" sz="quarter" idx="29" hasCustomPrompt="1"/>
          </p:nvPr>
        </p:nvSpPr>
        <p:spPr>
          <a:xfrm>
            <a:off x="8403008" y="3029583"/>
            <a:ext cx="2940864" cy="988902"/>
          </a:xfrm>
          <a:prstGeom prst="rect">
            <a:avLst/>
          </a:prstGeo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23" name="Content Placeholder 2">
            <a:extLst>
              <a:ext uri="{FF2B5EF4-FFF2-40B4-BE49-F238E27FC236}">
                <a16:creationId xmlns:a16="http://schemas.microsoft.com/office/drawing/2014/main" id="{B51E11FB-D524-5781-B4B3-F6E5484F19F3}"/>
              </a:ext>
            </a:extLst>
          </p:cNvPr>
          <p:cNvSpPr>
            <a:spLocks noGrp="1"/>
          </p:cNvSpPr>
          <p:nvPr>
            <p:ph idx="11" hasCustomPrompt="1"/>
          </p:nvPr>
        </p:nvSpPr>
        <p:spPr>
          <a:xfrm>
            <a:off x="8398539" y="4031589"/>
            <a:ext cx="2944737" cy="2284667"/>
          </a:xfrm>
          <a:prstGeom prst="rect">
            <a:avLst/>
          </a:prstGeo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466B1E6-E67B-3B07-B464-6C782D2D21E7}"/>
              </a:ext>
            </a:extLst>
          </p:cNvPr>
          <p:cNvSpPr>
            <a:spLocks noGrp="1"/>
          </p:cNvSpPr>
          <p:nvPr>
            <p:ph type="ftr" sz="quarter" idx="33"/>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2B63D2A3-D5E9-1D68-8AB2-1DB5C21E9126}"/>
              </a:ext>
            </a:extLst>
          </p:cNvPr>
          <p:cNvSpPr>
            <a:spLocks noGrp="1"/>
          </p:cNvSpPr>
          <p:nvPr>
            <p:ph type="sldNum" sz="quarter" idx="34"/>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592F592C-CC3F-8FC0-DAF8-24019474CAB1}"/>
              </a:ext>
            </a:extLst>
          </p:cNvPr>
          <p:cNvSpPr>
            <a:spLocks noGrp="1"/>
          </p:cNvSpPr>
          <p:nvPr>
            <p:ph type="title" hasCustomPrompt="1"/>
          </p:nvPr>
        </p:nvSpPr>
        <p:spPr>
          <a:xfrm>
            <a:off x="847384" y="884982"/>
            <a:ext cx="5744335" cy="979204"/>
          </a:xfrm>
          <a:prstGeom prst="rect">
            <a:avLst/>
          </a:prstGeom>
        </p:spPr>
        <p:txBody>
          <a:bodyPr lIns="0" tIns="0" rIns="0" bIns="0" anchor="t">
            <a:noAutofit/>
          </a:bodyPr>
          <a:lstStyle>
            <a:lvl1pPr>
              <a:defRPr sz="3600" baseline="0">
                <a:latin typeface="+mj-lt"/>
              </a:defRPr>
            </a:lvl1pPr>
          </a:lstStyle>
          <a:p>
            <a:r>
              <a:rPr lang="en-US" dirty="0"/>
              <a:t>CLICK TO EDIT MASTER TITLE</a:t>
            </a:r>
          </a:p>
        </p:txBody>
      </p:sp>
      <p:sp>
        <p:nvSpPr>
          <p:cNvPr id="13" name="Text Placeholder 2">
            <a:extLst>
              <a:ext uri="{FF2B5EF4-FFF2-40B4-BE49-F238E27FC236}">
                <a16:creationId xmlns:a16="http://schemas.microsoft.com/office/drawing/2014/main" id="{ED5AF112-F5BD-9AA8-0E64-A6972333DDB1}"/>
              </a:ext>
            </a:extLst>
          </p:cNvPr>
          <p:cNvSpPr>
            <a:spLocks noGrp="1"/>
          </p:cNvSpPr>
          <p:nvPr>
            <p:ph type="body" idx="1"/>
          </p:nvPr>
        </p:nvSpPr>
        <p:spPr>
          <a:xfrm>
            <a:off x="855915" y="2046038"/>
            <a:ext cx="4831207" cy="3568139"/>
          </a:xfrm>
          <a:prstGeom prst="rect">
            <a:avLst/>
          </a:prstGeom>
        </p:spPr>
        <p:txBody>
          <a:bodyPr lIns="0" tIns="0" rIns="0" bIns="0">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Picture Placeholder 8">
            <a:extLst>
              <a:ext uri="{FF2B5EF4-FFF2-40B4-BE49-F238E27FC236}">
                <a16:creationId xmlns:a16="http://schemas.microsoft.com/office/drawing/2014/main" id="{DD9A5508-A146-4C36-FF14-5B78325C526D}"/>
              </a:ext>
            </a:extLst>
          </p:cNvPr>
          <p:cNvSpPr>
            <a:spLocks noGrp="1"/>
          </p:cNvSpPr>
          <p:nvPr>
            <p:ph type="pic" sz="quarter" idx="12"/>
          </p:nvPr>
        </p:nvSpPr>
        <p:spPr>
          <a:xfrm>
            <a:off x="7868966" y="1112838"/>
            <a:ext cx="3475649" cy="4975225"/>
          </a:xfrm>
          <a:prstGeom prst="rect">
            <a:avLst/>
          </a:prstGeom>
          <a:solidFill>
            <a:schemeClr val="accent1">
              <a:lumMod val="20000"/>
              <a:lumOff val="80000"/>
            </a:schemeClr>
          </a:solidFill>
        </p:spPr>
        <p:txBody>
          <a:bodyPr anchor="ctr"/>
          <a:lstStyle>
            <a:lvl1pPr algn="ctr">
              <a:defRPr/>
            </a:lvl1pPr>
          </a:lstStyle>
          <a:p>
            <a:endParaRPr lang="en-US" dirty="0"/>
          </a:p>
        </p:txBody>
      </p:sp>
      <p:sp>
        <p:nvSpPr>
          <p:cNvPr id="14" name="Text Placeholder 10">
            <a:extLst>
              <a:ext uri="{FF2B5EF4-FFF2-40B4-BE49-F238E27FC236}">
                <a16:creationId xmlns:a16="http://schemas.microsoft.com/office/drawing/2014/main" id="{104F5115-4987-5C8E-E191-E06A29A553D3}"/>
              </a:ext>
            </a:extLst>
          </p:cNvPr>
          <p:cNvSpPr>
            <a:spLocks noGrp="1"/>
          </p:cNvSpPr>
          <p:nvPr>
            <p:ph type="body" sz="quarter" idx="13"/>
          </p:nvPr>
        </p:nvSpPr>
        <p:spPr>
          <a:xfrm>
            <a:off x="7010733" y="2803273"/>
            <a:ext cx="2121408" cy="2121408"/>
          </a:xfrm>
          <a:prstGeom prst="ellipse">
            <a:avLst/>
          </a:prstGeom>
          <a:solidFill>
            <a:schemeClr val="accent1">
              <a:alpha val="89000"/>
            </a:schemeClr>
          </a:solidFill>
        </p:spPr>
        <p:txBody>
          <a:bodyPr/>
          <a:lstStyle>
            <a:lvl1pPr>
              <a:defRPr sz="300">
                <a:solidFill>
                  <a:schemeClr val="accent1">
                    <a:alpha val="0"/>
                  </a:schemeClr>
                </a:solidFill>
              </a:defRPr>
            </a:lvl1pPr>
          </a:lstStyle>
          <a:p>
            <a:pPr lvl="0"/>
            <a:r>
              <a:rPr lang="en-US" dirty="0"/>
              <a:t>Click to edit Master text styles</a:t>
            </a:r>
          </a:p>
        </p:txBody>
      </p:sp>
      <p:sp>
        <p:nvSpPr>
          <p:cNvPr id="15" name="Text Placeholder 10">
            <a:extLst>
              <a:ext uri="{FF2B5EF4-FFF2-40B4-BE49-F238E27FC236}">
                <a16:creationId xmlns:a16="http://schemas.microsoft.com/office/drawing/2014/main" id="{1EA969D2-43E7-374C-2BD3-3ED94ADEAE97}"/>
              </a:ext>
            </a:extLst>
          </p:cNvPr>
          <p:cNvSpPr>
            <a:spLocks noGrp="1"/>
          </p:cNvSpPr>
          <p:nvPr>
            <p:ph type="body" sz="quarter" idx="14"/>
          </p:nvPr>
        </p:nvSpPr>
        <p:spPr>
          <a:xfrm>
            <a:off x="11258537" y="4711495"/>
            <a:ext cx="192024" cy="1033272"/>
          </a:xfrm>
          <a:prstGeom prst="rect">
            <a:avLst/>
          </a:prstGeom>
          <a:solidFill>
            <a:schemeClr val="accent1">
              <a:alpha val="83000"/>
            </a:schemeClr>
          </a:solidFill>
        </p:spPr>
        <p:txBody>
          <a:bodyPr/>
          <a:lstStyle>
            <a:lvl1pPr>
              <a:defRPr sz="300">
                <a:solidFill>
                  <a:schemeClr val="accent1">
                    <a:alpha val="0"/>
                  </a:schemeClr>
                </a:solidFill>
              </a:defRPr>
            </a:lvl1pPr>
          </a:lstStyle>
          <a:p>
            <a:pPr lvl="0"/>
            <a:r>
              <a:rPr lang="en-US" dirty="0"/>
              <a:t>Click to edit Master text styles</a:t>
            </a:r>
          </a:p>
        </p:txBody>
      </p:sp>
      <p:sp>
        <p:nvSpPr>
          <p:cNvPr id="3" name="Footer Placeholder 2">
            <a:extLst>
              <a:ext uri="{FF2B5EF4-FFF2-40B4-BE49-F238E27FC236}">
                <a16:creationId xmlns:a16="http://schemas.microsoft.com/office/drawing/2014/main" id="{8DE7E217-DB17-AA1B-8753-DBFDF42AB32F}"/>
              </a:ext>
            </a:extLst>
          </p:cNvPr>
          <p:cNvSpPr>
            <a:spLocks noGrp="1"/>
          </p:cNvSpPr>
          <p:nvPr>
            <p:ph type="ftr" sz="quarter" idx="10"/>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CD6FA3F1-16D7-20B8-B929-59317A576C99}"/>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830579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Large walking intersection with one lone person">
            <a:extLst>
              <a:ext uri="{FF2B5EF4-FFF2-40B4-BE49-F238E27FC236}">
                <a16:creationId xmlns:a16="http://schemas.microsoft.com/office/drawing/2014/main" id="{09010683-ED2B-BF6C-90F9-AF09D38DB67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Effect>
                      <a14:brightnessContrast bright="27000" contrast="5000"/>
                    </a14:imgEffect>
                  </a14:imgLayer>
                </a14:imgProps>
              </a:ext>
              <a:ext uri="{28A0092B-C50C-407E-A947-70E740481C1C}">
                <a14:useLocalDpi xmlns:a14="http://schemas.microsoft.com/office/drawing/2010/main"/>
              </a:ext>
            </a:extLst>
          </a:blip>
          <a:srcRect/>
          <a:stretch/>
        </p:blipFill>
        <p:spPr>
          <a:xfrm>
            <a:off x="0" y="1"/>
            <a:ext cx="11811000" cy="6858000"/>
          </a:xfrm>
          <a:prstGeom prst="rect">
            <a:avLst/>
          </a:prstGeom>
        </p:spPr>
      </p:pic>
      <p:sp>
        <p:nvSpPr>
          <p:cNvPr id="13" name="Freeform 12">
            <a:extLst>
              <a:ext uri="{FF2B5EF4-FFF2-40B4-BE49-F238E27FC236}">
                <a16:creationId xmlns:a16="http://schemas.microsoft.com/office/drawing/2014/main" id="{C7A66511-B85E-197E-52D6-398E0BABD4A3}"/>
              </a:ext>
            </a:extLst>
          </p:cNvPr>
          <p:cNvSpPr/>
          <p:nvPr userDrawn="1"/>
        </p:nvSpPr>
        <p:spPr>
          <a:xfrm>
            <a:off x="777819" y="0"/>
            <a:ext cx="8272488" cy="6858000"/>
          </a:xfrm>
          <a:custGeom>
            <a:avLst/>
            <a:gdLst>
              <a:gd name="connsiteX0" fmla="*/ 2449074 w 8272488"/>
              <a:gd name="connsiteY0" fmla="*/ 0 h 6858000"/>
              <a:gd name="connsiteX1" fmla="*/ 5823415 w 8272488"/>
              <a:gd name="connsiteY1" fmla="*/ 0 h 6858000"/>
              <a:gd name="connsiteX2" fmla="*/ 5929477 w 8272488"/>
              <a:gd name="connsiteY2" fmla="*/ 47950 h 6858000"/>
              <a:gd name="connsiteX3" fmla="*/ 8272488 w 8272488"/>
              <a:gd name="connsiteY3" fmla="*/ 3776315 h 6858000"/>
              <a:gd name="connsiteX4" fmla="*/ 7025715 w 8272488"/>
              <a:gd name="connsiteY4" fmla="*/ 6735959 h 6858000"/>
              <a:gd name="connsiteX5" fmla="*/ 6893036 w 8272488"/>
              <a:gd name="connsiteY5" fmla="*/ 6858000 h 6858000"/>
              <a:gd name="connsiteX6" fmla="*/ 1379452 w 8272488"/>
              <a:gd name="connsiteY6" fmla="*/ 6858000 h 6858000"/>
              <a:gd name="connsiteX7" fmla="*/ 1246773 w 8272488"/>
              <a:gd name="connsiteY7" fmla="*/ 6735959 h 6858000"/>
              <a:gd name="connsiteX8" fmla="*/ 0 w 8272488"/>
              <a:gd name="connsiteY8" fmla="*/ 3776315 h 6858000"/>
              <a:gd name="connsiteX9" fmla="*/ 2343012 w 8272488"/>
              <a:gd name="connsiteY9" fmla="*/ 479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72488" h="6858000">
                <a:moveTo>
                  <a:pt x="2449074" y="0"/>
                </a:moveTo>
                <a:lnTo>
                  <a:pt x="5823415" y="0"/>
                </a:lnTo>
                <a:lnTo>
                  <a:pt x="5929477" y="47950"/>
                </a:lnTo>
                <a:cubicBezTo>
                  <a:pt x="7315814" y="715956"/>
                  <a:pt x="8272488" y="2134414"/>
                  <a:pt x="8272488" y="3776315"/>
                </a:cubicBezTo>
                <a:cubicBezTo>
                  <a:pt x="8272488" y="4936354"/>
                  <a:pt x="7794942" y="5984857"/>
                  <a:pt x="7025715" y="6735959"/>
                </a:cubicBezTo>
                <a:lnTo>
                  <a:pt x="6893036" y="6858000"/>
                </a:lnTo>
                <a:lnTo>
                  <a:pt x="1379452" y="6858000"/>
                </a:lnTo>
                <a:lnTo>
                  <a:pt x="1246773" y="6735959"/>
                </a:lnTo>
                <a:cubicBezTo>
                  <a:pt x="477546" y="5984857"/>
                  <a:pt x="0" y="4936354"/>
                  <a:pt x="0" y="3776315"/>
                </a:cubicBezTo>
                <a:cubicBezTo>
                  <a:pt x="0" y="2134414"/>
                  <a:pt x="956674" y="715956"/>
                  <a:pt x="2343012" y="47950"/>
                </a:cubicBezTo>
                <a:close/>
              </a:path>
            </a:pathLst>
          </a:custGeom>
          <a:solidFill>
            <a:schemeClr val="accent1">
              <a:alpha val="673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sp>
        <p:nvSpPr>
          <p:cNvPr id="2" name="Title 1">
            <a:extLst>
              <a:ext uri="{FF2B5EF4-FFF2-40B4-BE49-F238E27FC236}">
                <a16:creationId xmlns:a16="http://schemas.microsoft.com/office/drawing/2014/main" id="{71A36714-0A6D-7D0D-3336-B8081C409BA0}"/>
              </a:ext>
            </a:extLst>
          </p:cNvPr>
          <p:cNvSpPr>
            <a:spLocks noGrp="1"/>
          </p:cNvSpPr>
          <p:nvPr>
            <p:ph type="title" hasCustomPrompt="1"/>
          </p:nvPr>
        </p:nvSpPr>
        <p:spPr>
          <a:xfrm>
            <a:off x="1907196" y="2188196"/>
            <a:ext cx="5985159" cy="1594507"/>
          </a:xfrm>
          <a:prstGeom prst="rect">
            <a:avLst/>
          </a:prstGeom>
        </p:spPr>
        <p:txBody>
          <a:bodyPr lIns="0" tIns="0" rIns="0" bIns="0" anchor="b">
            <a:noAutofit/>
          </a:bodyPr>
          <a:lstStyle>
            <a:lvl1pPr>
              <a:defRPr sz="3600" b="1" i="0" baseline="0">
                <a:solidFill>
                  <a:schemeClr val="bg1"/>
                </a:solidFill>
                <a:latin typeface="+mj-lt"/>
                <a:cs typeface="Arial Black" panose="020B0604020202020204" pitchFamily="34" charset="0"/>
              </a:defRPr>
            </a:lvl1pPr>
          </a:lstStyle>
          <a:p>
            <a:r>
              <a:rPr lang="en-US" dirty="0"/>
              <a:t>CLICK TO EDIT MASTER TITLE STYLE</a:t>
            </a:r>
          </a:p>
        </p:txBody>
      </p:sp>
      <p:sp>
        <p:nvSpPr>
          <p:cNvPr id="11" name="Text Placeholder 2">
            <a:extLst>
              <a:ext uri="{FF2B5EF4-FFF2-40B4-BE49-F238E27FC236}">
                <a16:creationId xmlns:a16="http://schemas.microsoft.com/office/drawing/2014/main" id="{CFA9DBC5-E4A8-5230-9CE1-902849869495}"/>
              </a:ext>
            </a:extLst>
          </p:cNvPr>
          <p:cNvSpPr>
            <a:spLocks noGrp="1"/>
          </p:cNvSpPr>
          <p:nvPr>
            <p:ph type="body" idx="1"/>
          </p:nvPr>
        </p:nvSpPr>
        <p:spPr>
          <a:xfrm>
            <a:off x="1907196" y="3790988"/>
            <a:ext cx="5444517" cy="1731890"/>
          </a:xfrm>
          <a:prstGeom prst="rect">
            <a:avLst/>
          </a:prstGeom>
        </p:spPr>
        <p:txBody>
          <a:bodyPr lIns="0" tIns="0" rIns="0" bIns="0" anchor="t">
            <a:noAutofit/>
          </a:bodyPr>
          <a:lstStyle>
            <a:lvl1pPr marL="0" indent="0">
              <a:buNone/>
              <a:defRPr sz="1800" b="0" i="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Rectangle 9">
            <a:extLst>
              <a:ext uri="{FF2B5EF4-FFF2-40B4-BE49-F238E27FC236}">
                <a16:creationId xmlns:a16="http://schemas.microsoft.com/office/drawing/2014/main" id="{829F29DD-6F0C-B005-FD16-89C061AE31C9}"/>
              </a:ext>
            </a:extLst>
          </p:cNvPr>
          <p:cNvSpPr/>
          <p:nvPr userDrawn="1"/>
        </p:nvSpPr>
        <p:spPr>
          <a:xfrm>
            <a:off x="10408059" y="1151133"/>
            <a:ext cx="190346" cy="1037063"/>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12" name="Rectangle 11">
            <a:extLst>
              <a:ext uri="{FF2B5EF4-FFF2-40B4-BE49-F238E27FC236}">
                <a16:creationId xmlns:a16="http://schemas.microsoft.com/office/drawing/2014/main" id="{67980795-C54D-B27A-60D2-8758CAF840E2}"/>
              </a:ext>
            </a:extLst>
          </p:cNvPr>
          <p:cNvSpPr/>
          <p:nvPr userDrawn="1"/>
        </p:nvSpPr>
        <p:spPr>
          <a:xfrm>
            <a:off x="10987993" y="114070"/>
            <a:ext cx="190346" cy="1037063"/>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4" name="Footer Placeholder 3">
            <a:extLst>
              <a:ext uri="{FF2B5EF4-FFF2-40B4-BE49-F238E27FC236}">
                <a16:creationId xmlns:a16="http://schemas.microsoft.com/office/drawing/2014/main" id="{7B05DD54-AC6C-8FD6-3ABF-282F1F124B40}"/>
              </a:ext>
            </a:extLst>
          </p:cNvPr>
          <p:cNvSpPr>
            <a:spLocks noGrp="1"/>
          </p:cNvSpPr>
          <p:nvPr>
            <p:ph type="ftr" sz="quarter" idx="10"/>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22CBBA03-8EAF-9651-6DC8-7316BA1FE5F7}"/>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5272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EECBEC-47C0-1CBF-96E7-318D53898471}"/>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335D78F7-5CBD-4D51-970A-4C050848D62B}"/>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7" name="Picture 36" descr="A picture containing accessory&#10;&#10;Description automatically generated">
            <a:extLst>
              <a:ext uri="{FF2B5EF4-FFF2-40B4-BE49-F238E27FC236}">
                <a16:creationId xmlns:a16="http://schemas.microsoft.com/office/drawing/2014/main" id="{C36ADBF6-BB82-4096-70C0-7517A47A412F}"/>
              </a:ext>
            </a:extLst>
          </p:cNvPr>
          <p:cNvPicPr>
            <a:picLocks noChangeAspect="1"/>
          </p:cNvPicPr>
          <p:nvPr userDrawn="1"/>
        </p:nvPicPr>
        <p:blipFill>
          <a:blip r:embed="rId2" cstate="print">
            <a:grayscl/>
            <a:extLst>
              <a:ext uri="{BEBA8EAE-BF5A-486C-A8C5-ECC9F3942E4B}">
                <a14:imgProps xmlns:a14="http://schemas.microsoft.com/office/drawing/2010/main">
                  <a14:imgLayer r:embed="rId3">
                    <a14:imgEffect>
                      <a14:colorTemperature colorTemp="4700"/>
                    </a14:imgEffect>
                    <a14:imgEffect>
                      <a14:saturation sat="33000"/>
                    </a14:imgEffect>
                    <a14:imgEffect>
                      <a14:brightnessContrast contrast="40000"/>
                    </a14:imgEffect>
                  </a14:imgLayer>
                </a14:imgProps>
              </a:ext>
              <a:ext uri="{28A0092B-C50C-407E-A947-70E740481C1C}">
                <a14:useLocalDpi xmlns:a14="http://schemas.microsoft.com/office/drawing/2010/main"/>
              </a:ext>
            </a:extLst>
          </a:blip>
          <a:srcRect r="21975" b="1533"/>
          <a:stretch>
            <a:fillRect/>
          </a:stretch>
        </p:blipFill>
        <p:spPr>
          <a:xfrm rot="8325578">
            <a:off x="-1775001" y="-1607470"/>
            <a:ext cx="10567962" cy="8905077"/>
          </a:xfrm>
          <a:custGeom>
            <a:avLst/>
            <a:gdLst>
              <a:gd name="connsiteX0" fmla="*/ 6047036 w 10567962"/>
              <a:gd name="connsiteY0" fmla="*/ 8905077 h 8905077"/>
              <a:gd name="connsiteX1" fmla="*/ 0 w 10567962"/>
              <a:gd name="connsiteY1" fmla="*/ 3603767 h 8905077"/>
              <a:gd name="connsiteX2" fmla="*/ 0 w 10567962"/>
              <a:gd name="connsiteY2" fmla="*/ 0 h 8905077"/>
              <a:gd name="connsiteX3" fmla="*/ 6292508 w 10567962"/>
              <a:gd name="connsiteY3" fmla="*/ 0 h 8905077"/>
              <a:gd name="connsiteX4" fmla="*/ 10567962 w 10567962"/>
              <a:gd name="connsiteY4" fmla="*/ 3748201 h 8905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7962" h="8905077">
                <a:moveTo>
                  <a:pt x="6047036" y="8905077"/>
                </a:moveTo>
                <a:lnTo>
                  <a:pt x="0" y="3603767"/>
                </a:lnTo>
                <a:lnTo>
                  <a:pt x="0" y="0"/>
                </a:lnTo>
                <a:lnTo>
                  <a:pt x="6292508" y="0"/>
                </a:lnTo>
                <a:lnTo>
                  <a:pt x="10567962" y="3748201"/>
                </a:lnTo>
                <a:close/>
              </a:path>
            </a:pathLst>
          </a:custGeom>
        </p:spPr>
      </p:pic>
      <p:sp>
        <p:nvSpPr>
          <p:cNvPr id="14" name="Freeform 13">
            <a:extLst>
              <a:ext uri="{FF2B5EF4-FFF2-40B4-BE49-F238E27FC236}">
                <a16:creationId xmlns:a16="http://schemas.microsoft.com/office/drawing/2014/main" id="{FA127B08-9EC5-3FDF-B7CC-DF3587255E18}"/>
              </a:ext>
            </a:extLst>
          </p:cNvPr>
          <p:cNvSpPr/>
          <p:nvPr userDrawn="1"/>
        </p:nvSpPr>
        <p:spPr>
          <a:xfrm>
            <a:off x="925160" y="4144752"/>
            <a:ext cx="4788322" cy="2713249"/>
          </a:xfrm>
          <a:custGeom>
            <a:avLst/>
            <a:gdLst>
              <a:gd name="connsiteX0" fmla="*/ 2394161 w 4788322"/>
              <a:gd name="connsiteY0" fmla="*/ 0 h 2713249"/>
              <a:gd name="connsiteX1" fmla="*/ 4788322 w 4788322"/>
              <a:gd name="connsiteY1" fmla="*/ 2394161 h 2713249"/>
              <a:gd name="connsiteX2" fmla="*/ 4775962 w 4788322"/>
              <a:gd name="connsiteY2" fmla="*/ 2638950 h 2713249"/>
              <a:gd name="connsiteX3" fmla="*/ 4764622 w 4788322"/>
              <a:gd name="connsiteY3" fmla="*/ 2713249 h 2713249"/>
              <a:gd name="connsiteX4" fmla="*/ 23700 w 4788322"/>
              <a:gd name="connsiteY4" fmla="*/ 2713249 h 2713249"/>
              <a:gd name="connsiteX5" fmla="*/ 12361 w 4788322"/>
              <a:gd name="connsiteY5" fmla="*/ 2638950 h 2713249"/>
              <a:gd name="connsiteX6" fmla="*/ 0 w 4788322"/>
              <a:gd name="connsiteY6" fmla="*/ 2394161 h 2713249"/>
              <a:gd name="connsiteX7" fmla="*/ 2394161 w 4788322"/>
              <a:gd name="connsiteY7" fmla="*/ 0 h 271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8322" h="2713249">
                <a:moveTo>
                  <a:pt x="2394161" y="0"/>
                </a:moveTo>
                <a:cubicBezTo>
                  <a:pt x="3716420" y="0"/>
                  <a:pt x="4788322" y="1071902"/>
                  <a:pt x="4788322" y="2394161"/>
                </a:cubicBezTo>
                <a:cubicBezTo>
                  <a:pt x="4788322" y="2476803"/>
                  <a:pt x="4784135" y="2558466"/>
                  <a:pt x="4775962" y="2638950"/>
                </a:cubicBezTo>
                <a:lnTo>
                  <a:pt x="4764622" y="2713249"/>
                </a:lnTo>
                <a:lnTo>
                  <a:pt x="23700" y="2713249"/>
                </a:lnTo>
                <a:lnTo>
                  <a:pt x="12361" y="2638950"/>
                </a:lnTo>
                <a:cubicBezTo>
                  <a:pt x="4187" y="2558466"/>
                  <a:pt x="0" y="2476803"/>
                  <a:pt x="0" y="2394161"/>
                </a:cubicBezTo>
                <a:cubicBezTo>
                  <a:pt x="0" y="1071902"/>
                  <a:pt x="1071902" y="0"/>
                  <a:pt x="2394161" y="0"/>
                </a:cubicBezTo>
                <a:close/>
              </a:path>
            </a:pathLst>
          </a:custGeom>
          <a:solidFill>
            <a:schemeClr val="accent1">
              <a:alpha val="8985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sp>
        <p:nvSpPr>
          <p:cNvPr id="10" name="Title 1">
            <a:extLst>
              <a:ext uri="{FF2B5EF4-FFF2-40B4-BE49-F238E27FC236}">
                <a16:creationId xmlns:a16="http://schemas.microsoft.com/office/drawing/2014/main" id="{0651D38D-DD64-4914-C669-30AA47A5AF3A}"/>
              </a:ext>
            </a:extLst>
          </p:cNvPr>
          <p:cNvSpPr>
            <a:spLocks noGrp="1"/>
          </p:cNvSpPr>
          <p:nvPr>
            <p:ph type="title" hasCustomPrompt="1"/>
          </p:nvPr>
        </p:nvSpPr>
        <p:spPr>
          <a:xfrm>
            <a:off x="5413445" y="2043946"/>
            <a:ext cx="6034216" cy="1439604"/>
          </a:xfrm>
          <a:prstGeom prst="rect">
            <a:avLst/>
          </a:prstGeom>
        </p:spPr>
        <p:txBody>
          <a:bodyPr lIns="0" tIns="0" rIns="0" bIns="0" anchor="b">
            <a:noAutofit/>
          </a:bodyPr>
          <a:lstStyle>
            <a:lvl1pPr>
              <a:defRPr sz="3600" cap="all" baseline="0"/>
            </a:lvl1pPr>
          </a:lstStyle>
          <a:p>
            <a:r>
              <a:rPr lang="en-US" dirty="0"/>
              <a:t>CLICK TO EDIT MASTER TITLE STYLE</a:t>
            </a:r>
          </a:p>
        </p:txBody>
      </p:sp>
      <p:sp>
        <p:nvSpPr>
          <p:cNvPr id="12" name="Subtitle 2">
            <a:extLst>
              <a:ext uri="{FF2B5EF4-FFF2-40B4-BE49-F238E27FC236}">
                <a16:creationId xmlns:a16="http://schemas.microsoft.com/office/drawing/2014/main" id="{5A8DA7F4-A65E-7F16-9966-719CC1CE28D2}"/>
              </a:ext>
            </a:extLst>
          </p:cNvPr>
          <p:cNvSpPr>
            <a:spLocks noGrp="1"/>
          </p:cNvSpPr>
          <p:nvPr>
            <p:ph type="subTitle" idx="1" hasCustomPrompt="1"/>
          </p:nvPr>
        </p:nvSpPr>
        <p:spPr>
          <a:xfrm>
            <a:off x="5413445" y="3469262"/>
            <a:ext cx="6034216" cy="1085641"/>
          </a:xfrm>
          <a:prstGeom prst="rect">
            <a:avLst/>
          </a:prstGeom>
        </p:spPr>
        <p:txBody>
          <a:bodyPr lIns="0" tIns="0" rIns="0" bIns="0">
            <a:noAutofit/>
          </a:bodyPr>
          <a:lstStyle>
            <a:lvl1pPr marL="0" indent="0" algn="l">
              <a:buNone/>
              <a:defRPr sz="2000" cap="all"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a:extLst>
              <a:ext uri="{FF2B5EF4-FFF2-40B4-BE49-F238E27FC236}">
                <a16:creationId xmlns:a16="http://schemas.microsoft.com/office/drawing/2014/main" id="{E21B6B04-886C-2862-3BD4-97071FCAD7CA}"/>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AE0F1657-AAC1-699F-C320-E5260E380642}"/>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307780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49880" y="2605269"/>
            <a:ext cx="5157787" cy="3684588"/>
          </a:xfrm>
          <a:prstGeom prst="rect">
            <a:avLst/>
          </a:prstGeo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182292" y="2605269"/>
            <a:ext cx="5183188" cy="3684588"/>
          </a:xfrm>
          <a:prstGeom prst="rect">
            <a:avLst/>
          </a:prstGeo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2EEB52FD-12DF-7F90-E06C-0C83CEB26F24}"/>
              </a:ext>
            </a:extLst>
          </p:cNvPr>
          <p:cNvSpPr>
            <a:spLocks noGrp="1"/>
          </p:cNvSpPr>
          <p:nvPr>
            <p:ph type="title" hasCustomPrompt="1"/>
          </p:nvPr>
        </p:nvSpPr>
        <p:spPr>
          <a:xfrm>
            <a:off x="850168" y="876301"/>
            <a:ext cx="10122632" cy="652054"/>
          </a:xfrm>
          <a:prstGeom prst="rect">
            <a:avLst/>
          </a:prstGeom>
        </p:spPr>
        <p:txBody>
          <a:bodyPr anchor="ctr">
            <a:noAutofit/>
          </a:bodyPr>
          <a:lstStyle>
            <a:lvl1pPr algn="ctr">
              <a:defRPr sz="3600" baseline="0"/>
            </a:lvl1pPr>
          </a:lstStyle>
          <a:p>
            <a:r>
              <a:rPr lang="en-US" dirty="0"/>
              <a:t>CLICK TO EDIT MASTER TITLE</a:t>
            </a:r>
          </a:p>
        </p:txBody>
      </p:sp>
      <p:sp>
        <p:nvSpPr>
          <p:cNvPr id="2" name="Footer Placeholder 1">
            <a:extLst>
              <a:ext uri="{FF2B5EF4-FFF2-40B4-BE49-F238E27FC236}">
                <a16:creationId xmlns:a16="http://schemas.microsoft.com/office/drawing/2014/main" id="{EB5B760E-02DF-5B11-D744-D98DE8A01E9E}"/>
              </a:ext>
            </a:extLst>
          </p:cNvPr>
          <p:cNvSpPr>
            <a:spLocks noGrp="1"/>
          </p:cNvSpPr>
          <p:nvPr>
            <p:ph type="ftr" sz="quarter" idx="10"/>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0CBFEC7-DD3B-F9AE-2192-83960534DE75}"/>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5B760E-02DF-5B11-D744-D98DE8A01E9E}"/>
              </a:ext>
            </a:extLst>
          </p:cNvPr>
          <p:cNvSpPr>
            <a:spLocks noGrp="1"/>
          </p:cNvSpPr>
          <p:nvPr>
            <p:ph type="ftr" sz="quarter" idx="10"/>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0CBFEC7-DD3B-F9AE-2192-83960534DE75}"/>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30825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E3A22C8-6F2C-1CDE-8309-91BEE025D4F6}"/>
              </a:ext>
              <a:ext uri="{C183D7F6-B498-43B3-948B-1728B52AA6E4}">
                <adec:decorative xmlns:adec="http://schemas.microsoft.com/office/drawing/2017/decorative" val="1"/>
              </a:ext>
            </a:extLst>
          </p:cNvPr>
          <p:cNvSpPr/>
          <p:nvPr userDrawn="1"/>
        </p:nvSpPr>
        <p:spPr>
          <a:xfrm>
            <a:off x="3870689" y="6291069"/>
            <a:ext cx="1325563" cy="1325563"/>
          </a:xfrm>
          <a:prstGeom prst="ellipse">
            <a:avLst/>
          </a:prstGeom>
          <a:solidFill>
            <a:schemeClr val="accent1">
              <a:alpha val="892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Oval 3">
            <a:extLst>
              <a:ext uri="{FF2B5EF4-FFF2-40B4-BE49-F238E27FC236}">
                <a16:creationId xmlns:a16="http://schemas.microsoft.com/office/drawing/2014/main" id="{0F31E2C3-B972-9869-AEC6-A791DDBAFE32}"/>
              </a:ext>
              <a:ext uri="{C183D7F6-B498-43B3-948B-1728B52AA6E4}">
                <adec:decorative xmlns:adec="http://schemas.microsoft.com/office/drawing/2017/decorative" val="1"/>
              </a:ext>
            </a:extLst>
          </p:cNvPr>
          <p:cNvSpPr/>
          <p:nvPr userDrawn="1"/>
        </p:nvSpPr>
        <p:spPr>
          <a:xfrm>
            <a:off x="-516638" y="290457"/>
            <a:ext cx="1325563" cy="1325563"/>
          </a:xfrm>
          <a:prstGeom prst="ellipse">
            <a:avLst/>
          </a:prstGeom>
          <a:solidFill>
            <a:schemeClr val="accent1">
              <a:alpha val="892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6" name="Oval 5">
            <a:extLst>
              <a:ext uri="{FF2B5EF4-FFF2-40B4-BE49-F238E27FC236}">
                <a16:creationId xmlns:a16="http://schemas.microsoft.com/office/drawing/2014/main" id="{FF3E00C7-DE77-4ECE-4B80-56406FAAFDA2}"/>
              </a:ext>
              <a:ext uri="{C183D7F6-B498-43B3-948B-1728B52AA6E4}">
                <adec:decorative xmlns:adec="http://schemas.microsoft.com/office/drawing/2017/decorative" val="1"/>
              </a:ext>
            </a:extLst>
          </p:cNvPr>
          <p:cNvSpPr/>
          <p:nvPr userDrawn="1"/>
        </p:nvSpPr>
        <p:spPr>
          <a:xfrm>
            <a:off x="-1437332" y="4735158"/>
            <a:ext cx="3588862" cy="3343835"/>
          </a:xfrm>
          <a:prstGeom prst="ellipse">
            <a:avLst/>
          </a:prstGeom>
          <a:solidFill>
            <a:schemeClr val="accent1">
              <a:alpha val="892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7" name="Oval 6">
            <a:extLst>
              <a:ext uri="{FF2B5EF4-FFF2-40B4-BE49-F238E27FC236}">
                <a16:creationId xmlns:a16="http://schemas.microsoft.com/office/drawing/2014/main" id="{EF7A6EE4-4C08-73A3-5F09-23970379A3B1}"/>
              </a:ext>
              <a:ext uri="{C183D7F6-B498-43B3-948B-1728B52AA6E4}">
                <adec:decorative xmlns:adec="http://schemas.microsoft.com/office/drawing/2017/decorative" val="1"/>
              </a:ext>
            </a:extLst>
          </p:cNvPr>
          <p:cNvSpPr/>
          <p:nvPr userDrawn="1"/>
        </p:nvSpPr>
        <p:spPr>
          <a:xfrm>
            <a:off x="10574768" y="-662782"/>
            <a:ext cx="2015574" cy="1910669"/>
          </a:xfrm>
          <a:prstGeom prst="ellipse">
            <a:avLst/>
          </a:prstGeom>
          <a:solidFill>
            <a:schemeClr val="accent1">
              <a:alpha val="892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Tree>
    <p:extLst>
      <p:ext uri="{BB962C8B-B14F-4D97-AF65-F5344CB8AC3E}">
        <p14:creationId xmlns:p14="http://schemas.microsoft.com/office/powerpoint/2010/main" val="280263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27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1276931" y="683567"/>
            <a:ext cx="4834517" cy="2774361"/>
          </a:xfrm>
          <a:prstGeom prst="rect">
            <a:avLst/>
          </a:prstGeom>
        </p:spPr>
        <p:txBody>
          <a:bodyPr lIns="0" tIns="0" rIns="0" bIns="0" anchor="b">
            <a:noAutofit/>
          </a:bodyPr>
          <a:lstStyle>
            <a:lvl1pPr>
              <a:defRPr sz="3600" cap="all" baseline="0"/>
            </a:lvl1pPr>
          </a:lstStyle>
          <a:p>
            <a:r>
              <a:rPr lang="en-US" dirty="0"/>
              <a:t>CLICK TO EDIT MASTER TITLE STYLE</a:t>
            </a:r>
          </a:p>
        </p:txBody>
      </p:sp>
      <p:sp>
        <p:nvSpPr>
          <p:cNvPr id="5" name="Picture Placeholder 4">
            <a:extLst>
              <a:ext uri="{FF2B5EF4-FFF2-40B4-BE49-F238E27FC236}">
                <a16:creationId xmlns:a16="http://schemas.microsoft.com/office/drawing/2014/main" id="{346650F3-FE62-E3A1-C1F7-6A7E767D0045}"/>
              </a:ext>
            </a:extLst>
          </p:cNvPr>
          <p:cNvSpPr>
            <a:spLocks noGrp="1"/>
          </p:cNvSpPr>
          <p:nvPr>
            <p:ph type="pic" sz="quarter" idx="10"/>
          </p:nvPr>
        </p:nvSpPr>
        <p:spPr>
          <a:xfrm>
            <a:off x="1395412" y="653461"/>
            <a:ext cx="4597556" cy="5549900"/>
          </a:xfrm>
          <a:prstGeom prst="rect">
            <a:avLst/>
          </a:prstGeom>
        </p:spPr>
        <p:txBody>
          <a:bodyPr/>
          <a:lstStyle/>
          <a:p>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6696221" y="3429000"/>
            <a:ext cx="4834517" cy="2774361"/>
          </a:xfrm>
          <a:prstGeom prst="rect">
            <a:avLst/>
          </a:prstGeom>
        </p:spPr>
        <p:txBody>
          <a:bodyPr lIns="0" tIns="0" rIns="0" bIns="0">
            <a:noAutofit/>
          </a:bodyPr>
          <a:lstStyle>
            <a:lvl1pPr marL="0" indent="0">
              <a:buNone/>
              <a:defRPr sz="20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ext Placeholder 20">
            <a:extLst>
              <a:ext uri="{FF2B5EF4-FFF2-40B4-BE49-F238E27FC236}">
                <a16:creationId xmlns:a16="http://schemas.microsoft.com/office/drawing/2014/main" id="{2C6B15DA-15F3-DCB3-ADA6-119228E4287A}"/>
              </a:ext>
            </a:extLst>
          </p:cNvPr>
          <p:cNvSpPr>
            <a:spLocks noGrp="1"/>
          </p:cNvSpPr>
          <p:nvPr>
            <p:ph type="body" sz="quarter" idx="17" hasCustomPrompt="1"/>
          </p:nvPr>
        </p:nvSpPr>
        <p:spPr>
          <a:xfrm>
            <a:off x="-830948" y="-876956"/>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bg1"/>
                </a:solidFill>
                <a:latin typeface="+mn-lt"/>
              </a:defRPr>
            </a:lvl1pPr>
          </a:lstStyle>
          <a:p>
            <a:pPr lvl="0"/>
            <a:r>
              <a:rPr lang="en-US" dirty="0"/>
              <a:t>Name</a:t>
            </a:r>
          </a:p>
        </p:txBody>
      </p:sp>
      <p:sp>
        <p:nvSpPr>
          <p:cNvPr id="6" name="Text Placeholder 20">
            <a:extLst>
              <a:ext uri="{FF2B5EF4-FFF2-40B4-BE49-F238E27FC236}">
                <a16:creationId xmlns:a16="http://schemas.microsoft.com/office/drawing/2014/main" id="{31D95887-DA8A-BB51-5CD3-2CB95BF03D69}"/>
              </a:ext>
            </a:extLst>
          </p:cNvPr>
          <p:cNvSpPr>
            <a:spLocks noGrp="1"/>
          </p:cNvSpPr>
          <p:nvPr>
            <p:ph type="body" sz="quarter" idx="18"/>
          </p:nvPr>
        </p:nvSpPr>
        <p:spPr>
          <a:xfrm>
            <a:off x="-630131" y="5409224"/>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bg1"/>
                </a:solidFill>
                <a:latin typeface="+mn-lt"/>
              </a:defRPr>
            </a:lvl1pPr>
          </a:lstStyle>
          <a:p>
            <a:pPr lvl="0"/>
            <a:endParaRPr lang="en-US" dirty="0"/>
          </a:p>
        </p:txBody>
      </p:sp>
    </p:spTree>
    <p:extLst>
      <p:ext uri="{BB962C8B-B14F-4D97-AF65-F5344CB8AC3E}">
        <p14:creationId xmlns:p14="http://schemas.microsoft.com/office/powerpoint/2010/main" val="159936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hasCustomPrompt="1"/>
          </p:nvPr>
        </p:nvSpPr>
        <p:spPr>
          <a:xfrm>
            <a:off x="846879" y="884902"/>
            <a:ext cx="4567228" cy="1877976"/>
          </a:xfrm>
          <a:prstGeom prst="rect">
            <a:avLst/>
          </a:prstGeom>
        </p:spPr>
        <p:txBody>
          <a:bodyPr lIns="0" tIns="0" rIns="0" bIns="0">
            <a:noAutofit/>
          </a:bodyPr>
          <a:lstStyle>
            <a:lvl1pPr>
              <a:defRPr sz="3600" baseline="0"/>
            </a:lvl1pPr>
          </a:lstStyle>
          <a:p>
            <a:r>
              <a:rPr lang="en-US" dirty="0"/>
              <a:t>CLICK TO EDIT MASTER TITLE STYLE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5572125" y="409576"/>
            <a:ext cx="5789913" cy="6067424"/>
          </a:xfrm>
          <a:prstGeom prst="rect">
            <a:avLst/>
          </a:prstGeo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Oval 4">
            <a:extLst>
              <a:ext uri="{FF2B5EF4-FFF2-40B4-BE49-F238E27FC236}">
                <a16:creationId xmlns:a16="http://schemas.microsoft.com/office/drawing/2014/main" id="{3B5704EA-7A65-5CC2-D428-F28396B06208}"/>
              </a:ext>
            </a:extLst>
          </p:cNvPr>
          <p:cNvSpPr/>
          <p:nvPr userDrawn="1"/>
        </p:nvSpPr>
        <p:spPr>
          <a:xfrm>
            <a:off x="-705779" y="5065443"/>
            <a:ext cx="1411557" cy="1411557"/>
          </a:xfrm>
          <a:prstGeom prst="ellipse">
            <a:avLst/>
          </a:prstGeom>
          <a:solidFill>
            <a:schemeClr val="accent1">
              <a:alpha val="7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3" name="Footer Placeholder 2">
            <a:extLst>
              <a:ext uri="{FF2B5EF4-FFF2-40B4-BE49-F238E27FC236}">
                <a16:creationId xmlns:a16="http://schemas.microsoft.com/office/drawing/2014/main" id="{EF04B56E-067D-C824-6EEB-3CCE57E4B5BA}"/>
              </a:ext>
            </a:extLst>
          </p:cNvPr>
          <p:cNvSpPr>
            <a:spLocks noGrp="1"/>
          </p:cNvSpPr>
          <p:nvPr>
            <p:ph type="ftr" sz="quarter" idx="10"/>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15DB247-3AE7-BCCA-E0CC-BC0FD69A7E6D}"/>
              </a:ext>
            </a:extLst>
          </p:cNvPr>
          <p:cNvSpPr>
            <a:spLocks noGrp="1"/>
          </p:cNvSpPr>
          <p:nvPr>
            <p:ph type="sldNum" sz="quarter" idx="11"/>
          </p:nvPr>
        </p:nvSpPr>
        <p:spPr/>
        <p:txBody>
          <a:bodyPr/>
          <a:lstStyle/>
          <a:p>
            <a:fld id="{09A01C0A-2BB6-49E7-91A3-DCB9F9F59583}" type="slidenum">
              <a:rPr lang="en-US" smtClean="0"/>
              <a:pPr/>
              <a:t>‹#›</a:t>
            </a:fld>
            <a:endParaRPr lang="en-US" dirty="0"/>
          </a:p>
        </p:txBody>
      </p:sp>
      <p:sp>
        <p:nvSpPr>
          <p:cNvPr id="8" name="Text Placeholder 20">
            <a:extLst>
              <a:ext uri="{FF2B5EF4-FFF2-40B4-BE49-F238E27FC236}">
                <a16:creationId xmlns:a16="http://schemas.microsoft.com/office/drawing/2014/main" id="{001EEFFB-6458-B0F0-3303-01A914E19916}"/>
              </a:ext>
            </a:extLst>
          </p:cNvPr>
          <p:cNvSpPr>
            <a:spLocks noGrp="1"/>
          </p:cNvSpPr>
          <p:nvPr>
            <p:ph type="body" sz="quarter" idx="17"/>
          </p:nvPr>
        </p:nvSpPr>
        <p:spPr>
          <a:xfrm>
            <a:off x="3756811" y="6495562"/>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bg1"/>
                </a:solidFill>
                <a:latin typeface="+mn-lt"/>
              </a:defRPr>
            </a:lvl1pPr>
          </a:lstStyle>
          <a:p>
            <a:pPr lvl="0"/>
            <a:endParaRPr lang="en-US" dirty="0"/>
          </a:p>
        </p:txBody>
      </p:sp>
      <p:sp>
        <p:nvSpPr>
          <p:cNvPr id="9" name="Text Placeholder 20">
            <a:extLst>
              <a:ext uri="{FF2B5EF4-FFF2-40B4-BE49-F238E27FC236}">
                <a16:creationId xmlns:a16="http://schemas.microsoft.com/office/drawing/2014/main" id="{C38B9344-8926-7CB6-9AAB-C26F6F41874F}"/>
              </a:ext>
            </a:extLst>
          </p:cNvPr>
          <p:cNvSpPr>
            <a:spLocks noGrp="1"/>
          </p:cNvSpPr>
          <p:nvPr>
            <p:ph type="body" sz="quarter" idx="18"/>
          </p:nvPr>
        </p:nvSpPr>
        <p:spPr>
          <a:xfrm>
            <a:off x="-1825395" y="1058681"/>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85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bg1"/>
                </a:solidFill>
                <a:latin typeface="+mn-lt"/>
              </a:defRPr>
            </a:lvl1pPr>
          </a:lstStyle>
          <a:p>
            <a:pPr lvl="0"/>
            <a:endParaRPr lang="en-US" dirty="0"/>
          </a:p>
        </p:txBody>
      </p:sp>
    </p:spTree>
    <p:extLst>
      <p:ext uri="{BB962C8B-B14F-4D97-AF65-F5344CB8AC3E}">
        <p14:creationId xmlns:p14="http://schemas.microsoft.com/office/powerpoint/2010/main" val="384023177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88C66-2A77-64CD-38B5-90492185CACE}"/>
              </a:ext>
            </a:extLst>
          </p:cNvPr>
          <p:cNvSpPr/>
          <p:nvPr userDrawn="1"/>
        </p:nvSpPr>
        <p:spPr>
          <a:xfrm rot="5400000" flipH="1" flipV="1">
            <a:off x="8570975" y="3236976"/>
            <a:ext cx="6858000" cy="384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id="{89035839-CD36-5568-9808-CCDD9953C933}"/>
              </a:ext>
            </a:extLst>
          </p:cNvPr>
          <p:cNvSpPr>
            <a:spLocks noGrp="1"/>
          </p:cNvSpPr>
          <p:nvPr>
            <p:ph type="ftr" sz="quarter" idx="3"/>
          </p:nvPr>
        </p:nvSpPr>
        <p:spPr>
          <a:xfrm rot="16200000">
            <a:off x="8854442" y="2953511"/>
            <a:ext cx="6291068" cy="384048"/>
          </a:xfrm>
          <a:prstGeom prst="rect">
            <a:avLst/>
          </a:prstGeom>
          <a:noFill/>
        </p:spPr>
        <p:txBody>
          <a:bodyPr vert="horz" lIns="210312" tIns="45720" rIns="91440" bIns="45720" rtlCol="0" anchor="ctr"/>
          <a:lstStyle>
            <a:lvl1pPr algn="l">
              <a:defRPr sz="1200" b="1" cap="all" spc="300" baseline="0">
                <a:solidFill>
                  <a:schemeClr val="bg1"/>
                </a:solidFill>
                <a:latin typeface="+mj-lt"/>
              </a:defRPr>
            </a:lvl1pPr>
          </a:lstStyle>
          <a:p>
            <a:r>
              <a:rPr lang="en-US" dirty="0"/>
              <a:t>Presentation Title</a:t>
            </a:r>
          </a:p>
        </p:txBody>
      </p:sp>
      <p:sp>
        <p:nvSpPr>
          <p:cNvPr id="8" name="Slide Number Placeholder 5">
            <a:extLst>
              <a:ext uri="{FF2B5EF4-FFF2-40B4-BE49-F238E27FC236}">
                <a16:creationId xmlns:a16="http://schemas.microsoft.com/office/drawing/2014/main" id="{533E5E79-C396-3919-759D-5AD893CE4260}"/>
              </a:ext>
            </a:extLst>
          </p:cNvPr>
          <p:cNvSpPr>
            <a:spLocks noGrp="1"/>
          </p:cNvSpPr>
          <p:nvPr>
            <p:ph type="sldNum" sz="quarter" idx="4"/>
          </p:nvPr>
        </p:nvSpPr>
        <p:spPr>
          <a:xfrm rot="16200000">
            <a:off x="11716512" y="6382510"/>
            <a:ext cx="566928" cy="384048"/>
          </a:xfrm>
          <a:prstGeom prst="rect">
            <a:avLst/>
          </a:prstGeom>
        </p:spPr>
        <p:txBody>
          <a:bodyPr vert="horz" lIns="91440" tIns="45720" rIns="91440" bIns="45720" rtlCol="0" anchor="ctr"/>
          <a:lstStyle>
            <a:lvl1pPr algn="ctr">
              <a:defRPr sz="1400">
                <a:solidFill>
                  <a:schemeClr val="bg1"/>
                </a:solidFill>
              </a:defRPr>
            </a:lvl1p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1788353970"/>
      </p:ext>
    </p:extLst>
  </p:cSld>
  <p:clrMap bg1="dk1" tx1="lt1" bg2="dk2" tx2="lt2" accent1="accent1" accent2="accent2" accent3="accent3" accent4="accent4" accent5="accent5" accent6="accent6" hlink="hlink" folHlink="folHlink"/>
  <p:sldLayoutIdLst>
    <p:sldLayoutId id="2147483649" r:id="rId1"/>
    <p:sldLayoutId id="2147483652" r:id="rId2"/>
    <p:sldLayoutId id="2147483659" r:id="rId3"/>
    <p:sldLayoutId id="2147483653" r:id="rId4"/>
    <p:sldLayoutId id="2147483666" r:id="rId5"/>
    <p:sldLayoutId id="2147483651" r:id="rId6"/>
    <p:sldLayoutId id="2147483650" r:id="rId7"/>
    <p:sldLayoutId id="2147483668" r:id="rId8"/>
    <p:sldLayoutId id="2147483665" r:id="rId9"/>
    <p:sldLayoutId id="2147483654" r:id="rId10"/>
    <p:sldLayoutId id="2147483658" r:id="rId11"/>
    <p:sldLayoutId id="2147483655" r:id="rId12"/>
    <p:sldLayoutId id="2147483656" r:id="rId13"/>
    <p:sldLayoutId id="2147483657" r:id="rId14"/>
    <p:sldLayoutId id="2147483664" r:id="rId15"/>
    <p:sldLayoutId id="2147483663" r:id="rId16"/>
  </p:sldLayoutIdLst>
  <p:hf hdr="0" dt="0"/>
  <p:txStyles>
    <p:titleStyle>
      <a:lvl1pPr algn="l" defTabSz="914400" rtl="0" eaLnBrk="1" latinLnBrk="0" hangingPunct="1">
        <a:lnSpc>
          <a:spcPct val="90000"/>
        </a:lnSpc>
        <a:spcBef>
          <a:spcPct val="0"/>
        </a:spcBef>
        <a:buNone/>
        <a:defRPr sz="4000" b="1" i="0" kern="1200" cap="all" spc="600" baseline="0">
          <a:solidFill>
            <a:schemeClr val="tx1"/>
          </a:solidFill>
          <a:latin typeface="+mj-lt"/>
          <a:ea typeface="+mj-ea"/>
          <a:cs typeface="Arial Black" panose="020B0604020202020204" pitchFamily="34" charset="0"/>
        </a:defRPr>
      </a:lvl1pPr>
    </p:titleStyle>
    <p:bodyStyle>
      <a:lvl1pPr marL="0" indent="0" algn="l" defTabSz="914400" rtl="0" eaLnBrk="1" latinLnBrk="0" hangingPunct="1">
        <a:lnSpc>
          <a:spcPct val="150000"/>
        </a:lnSpc>
        <a:spcBef>
          <a:spcPts val="1000"/>
        </a:spcBef>
        <a:buFontTx/>
        <a:buNone/>
        <a:defRPr sz="2400" b="0" i="0" kern="1200">
          <a:solidFill>
            <a:schemeClr val="tx1"/>
          </a:solidFill>
          <a:latin typeface="+mn-lt"/>
          <a:ea typeface="+mn-ea"/>
          <a:cs typeface="+mn-cs"/>
        </a:defRPr>
      </a:lvl1pPr>
      <a:lvl2pPr marL="457200" indent="0" algn="l" defTabSz="914400" rtl="0" eaLnBrk="1" latinLnBrk="0" hangingPunct="1">
        <a:lnSpc>
          <a:spcPct val="150000"/>
        </a:lnSpc>
        <a:spcBef>
          <a:spcPts val="500"/>
        </a:spcBef>
        <a:buFontTx/>
        <a:buNone/>
        <a:defRPr sz="2200" b="0" i="0" kern="1200">
          <a:solidFill>
            <a:schemeClr val="tx1"/>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tx1"/>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4" orient="horz" pos="1152" userDrawn="1">
          <p15:clr>
            <a:srgbClr val="547EBF"/>
          </p15:clr>
        </p15:guide>
        <p15:guide id="5" pos="7440" userDrawn="1">
          <p15:clr>
            <a:srgbClr val="547EBF"/>
          </p15:clr>
        </p15:guide>
        <p15:guide id="6" orient="horz" pos="4080" userDrawn="1">
          <p15:clr>
            <a:srgbClr val="547EBF"/>
          </p15:clr>
        </p15:guide>
        <p15:guide id="19" userDrawn="1">
          <p15:clr>
            <a:srgbClr val="547EBF"/>
          </p15:clr>
        </p15:guide>
        <p15:guide id="20" pos="7680" userDrawn="1">
          <p15:clr>
            <a:srgbClr val="547EBF"/>
          </p15:clr>
        </p15:guide>
        <p15:guide id="21" pos="528" userDrawn="1">
          <p15:clr>
            <a:srgbClr val="547EBF"/>
          </p15:clr>
        </p15:guide>
        <p15:guide id="22" pos="6912" userDrawn="1">
          <p15:clr>
            <a:srgbClr val="547EBF"/>
          </p15:clr>
        </p15:guide>
        <p15:guide id="23" orient="horz" pos="240" userDrawn="1">
          <p15:clr>
            <a:srgbClr val="547EBF"/>
          </p15:clr>
        </p15:guide>
        <p15:guide id="25" orient="horz" pos="552" userDrawn="1">
          <p15:clr>
            <a:srgbClr val="547EB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2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1219200" y="342900"/>
            <a:ext cx="9753600" cy="3429000"/>
          </a:xfrm>
          <a:prstGeom prst="rect">
            <a:avLst/>
          </a:prstGeom>
          <a:noFill/>
        </p:spPr>
        <p:txBody>
          <a:bodyPr wrap="square">
            <a:spAutoFit/>
          </a:bodyPr>
          <a:lstStyle/>
          <a:p>
            <a:pPr algn="ctr">
              <a:defRPr sz="3000" b="1" i="0" u="none">
                <a:solidFill>
                  <a:srgbClr val="000000"/>
                </a:solidFill>
              </a:defRPr>
            </a:pPr>
            <a:r>
              <a:t>Blacktown Chinese Christian Church</a:t>
            </a:r>
          </a:p>
        </p:txBody>
      </p:sp>
      <p:sp>
        <p:nvSpPr>
          <p:cNvPr id="4" name="TextBox 3"/>
          <p:cNvSpPr txBox="1"/>
          <p:nvPr/>
        </p:nvSpPr>
        <p:spPr>
          <a:xfrm>
            <a:off x="1219200" y="1028700"/>
            <a:ext cx="9753600" cy="3429000"/>
          </a:xfrm>
          <a:prstGeom prst="rect">
            <a:avLst/>
          </a:prstGeom>
          <a:noFill/>
        </p:spPr>
        <p:txBody>
          <a:bodyPr wrap="square">
            <a:spAutoFit/>
          </a:bodyPr>
          <a:lstStyle/>
          <a:p>
            <a:pPr algn="ctr">
              <a:defRPr sz="2300" b="1" i="0" u="none">
                <a:solidFill>
                  <a:srgbClr val="000000"/>
                </a:solidFill>
              </a:defRPr>
            </a:pPr>
            <a:r>
              <a:t>Welcome to Our English Service</a:t>
            </a:r>
            <a:br/>
            <a:r>
              <a:t>26.04.2026</a:t>
            </a:r>
          </a:p>
        </p:txBody>
      </p:sp>
      <p:sp>
        <p:nvSpPr>
          <p:cNvPr id="5" name="TextBox 4"/>
          <p:cNvSpPr txBox="1"/>
          <p:nvPr/>
        </p:nvSpPr>
        <p:spPr>
          <a:xfrm>
            <a:off x="1219200" y="2400300"/>
            <a:ext cx="9753600" cy="3429000"/>
          </a:xfrm>
          <a:prstGeom prst="rect">
            <a:avLst/>
          </a:prstGeom>
          <a:noFill/>
        </p:spPr>
        <p:txBody>
          <a:bodyPr wrap="square">
            <a:spAutoFit/>
          </a:bodyPr>
          <a:lstStyle/>
          <a:p>
            <a:pPr algn="ctr">
              <a:defRPr sz="2000" b="1" i="0" u="sng">
                <a:solidFill>
                  <a:srgbClr val="7030A0"/>
                </a:solidFill>
              </a:defRPr>
            </a:pPr>
            <a:r>
              <a:t>English Service 9:45 – 11:00 am</a:t>
            </a:r>
          </a:p>
        </p:txBody>
      </p:sp>
      <p:sp>
        <p:nvSpPr>
          <p:cNvPr id="6" name="TextBox 5"/>
          <p:cNvSpPr txBox="1"/>
          <p:nvPr/>
        </p:nvSpPr>
        <p:spPr>
          <a:xfrm>
            <a:off x="1219200" y="2743200"/>
            <a:ext cx="9753600" cy="3429000"/>
          </a:xfrm>
          <a:prstGeom prst="rect">
            <a:avLst/>
          </a:prstGeom>
          <a:noFill/>
        </p:spPr>
        <p:txBody>
          <a:bodyPr wrap="square">
            <a:spAutoFit/>
          </a:bodyPr>
          <a:lstStyle/>
          <a:p>
            <a:pPr algn="l">
              <a:defRPr sz="2000" b="1" i="0" u="none">
                <a:solidFill>
                  <a:srgbClr val="000000"/>
                </a:solidFill>
              </a:defRPr>
            </a:pPr>
            <a:r>
              <a:t>Worship Songs:</a:t>
            </a:r>
            <a:br/>
            <a:r>
              <a:t>Passage:</a:t>
            </a:r>
            <a:br/>
            <a:r>
              <a:t>Speaker:</a:t>
            </a:r>
            <a:br/>
            <a:r>
              <a:t>Topic:</a:t>
            </a:r>
            <a:br/>
            <a:r>
              <a:t>Response Song:</a:t>
            </a:r>
            <a:br/>
            <a:r>
              <a:t>Announcements and Closing Prayer</a:t>
            </a:r>
            <a:br/>
            <a:r>
              <a:t>Benediction</a:t>
            </a:r>
          </a:p>
        </p:txBody>
      </p:sp>
      <p:sp>
        <p:nvSpPr>
          <p:cNvPr id="7" name="TextBox 6"/>
          <p:cNvSpPr txBox="1"/>
          <p:nvPr/>
        </p:nvSpPr>
        <p:spPr>
          <a:xfrm>
            <a:off x="1219200" y="2743200"/>
            <a:ext cx="9753600" cy="3429000"/>
          </a:xfrm>
          <a:prstGeom prst="rect">
            <a:avLst/>
          </a:prstGeom>
          <a:noFill/>
        </p:spPr>
        <p:txBody>
          <a:bodyPr wrap="square">
            <a:spAutoFit/>
          </a:bodyPr>
          <a:lstStyle/>
          <a:p>
            <a:pPr algn="ctr">
              <a:defRPr sz="2000" b="0" i="0" u="none">
                <a:solidFill>
                  <a:srgbClr val="000000"/>
                </a:solidFill>
              </a:defRPr>
            </a:pPr>
            <a:r>
              <a:t>This Is Amazing Grace Build My Life Lord I Need You I Surrender All (response)</a:t>
            </a:r>
            <a:br/>
            <a:r>
              <a:t>Gal 5:1-26</a:t>
            </a:r>
            <a:br/>
            <a:r>
              <a:t>Jenny Williams</a:t>
            </a:r>
            <a:br/>
            <a:r>
              <a:t>A Call to Freedom</a:t>
            </a:r>
            <a:br/>
            <a:br/>
            <a:b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Yeah, this is amazing grace</a:t>
            </a:r>
          </a:p>
          <a:p>
            <a:pPr algn="ctr">
              <a:defRPr sz="3300" b="0"/>
            </a:pPr>
            <a:r>
              <a:t>This is unfailing love</a:t>
            </a:r>
          </a:p>
          <a:p>
            <a:pPr algn="ctr">
              <a:defRPr sz="3300" b="0"/>
            </a:pPr>
            <a:r>
              <a:t>That You would take my place</a:t>
            </a:r>
          </a:p>
          <a:p>
            <a:pPr algn="ctr">
              <a:defRPr sz="3300" b="0"/>
            </a:pPr>
            <a:r>
              <a:t>That You would bear my cross</a:t>
            </a:r>
          </a:p>
          <a:p>
            <a:pPr algn="ctr">
              <a:defRPr sz="3300" b="0"/>
            </a:pP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You laid down Your life</a:t>
            </a:r>
          </a:p>
          <a:p>
            <a:pPr algn="ctr">
              <a:defRPr sz="3300" b="0"/>
            </a:pPr>
            <a:r>
              <a:t>That I would be set free</a:t>
            </a:r>
          </a:p>
          <a:p>
            <a:pPr algn="ctr">
              <a:defRPr sz="3300" b="0"/>
            </a:pPr>
            <a:r>
              <a:t>Oh, Jesus, I sing for</a:t>
            </a:r>
          </a:p>
          <a:p>
            <a:pPr algn="ctr">
              <a:defRPr sz="3300" b="0"/>
            </a:pPr>
            <a:r>
              <a:t>All that You've done for me</a:t>
            </a:r>
          </a:p>
          <a:p>
            <a:pPr algn="ctr">
              <a:defRPr sz="3300" b="0"/>
            </a:pP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Worthy is the Lamb who was slain</a:t>
            </a:r>
          </a:p>
          <a:p>
            <a:pPr algn="ctr">
              <a:defRPr sz="3300" b="0"/>
            </a:pPr>
            <a:r>
              <a:t>Worthy is the King who conquered the grave</a:t>
            </a:r>
          </a:p>
          <a:p>
            <a:pPr algn="ctr">
              <a:defRPr sz="3300" b="0"/>
            </a:pPr>
            <a:r>
              <a:t>Worthy is the Lamb who was slain</a:t>
            </a:r>
          </a:p>
          <a:p>
            <a:pPr algn="ctr">
              <a:defRPr sz="3300" b="0"/>
            </a:pPr>
            <a:r>
              <a:t>Worthy is the King who conquered the grave</a:t>
            </a:r>
          </a:p>
          <a:p>
            <a:pPr algn="ctr">
              <a:defRPr sz="3300" b="0"/>
            </a:pP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Worthy is the Lamb who was slain</a:t>
            </a:r>
          </a:p>
          <a:p>
            <a:pPr algn="ctr">
              <a:defRPr sz="3300" b="0"/>
            </a:pPr>
            <a:r>
              <a:t>Worthy is the King who conquered the grave</a:t>
            </a:r>
          </a:p>
          <a:p>
            <a:pPr algn="ctr">
              <a:defRPr sz="3300" b="0"/>
            </a:pPr>
            <a:r>
              <a:t>Worthy is the Lamb who was slain</a:t>
            </a:r>
          </a:p>
          <a:p>
            <a:pPr algn="ctr">
              <a:defRPr sz="3300" b="0"/>
            </a:pPr>
            <a:r>
              <a:t>Worthy, Worthy, Worthy</a:t>
            </a:r>
          </a:p>
          <a:p>
            <a:pPr algn="ctr">
              <a:defRPr sz="3300" b="0"/>
            </a:pP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This is amazing grace</a:t>
            </a:r>
          </a:p>
          <a:p>
            <a:pPr algn="ctr">
              <a:defRPr sz="3300" b="0"/>
            </a:pPr>
            <a:r>
              <a:t>This is unfailing love</a:t>
            </a:r>
          </a:p>
          <a:p>
            <a:pPr algn="ctr">
              <a:defRPr sz="3300" b="0"/>
            </a:pPr>
            <a:r>
              <a:t>That You would take my place</a:t>
            </a:r>
          </a:p>
          <a:p>
            <a:pPr algn="ctr">
              <a:defRPr sz="3300" b="0"/>
            </a:pPr>
            <a:r>
              <a:t>That You would bear my cross</a:t>
            </a:r>
          </a:p>
          <a:p>
            <a:pPr algn="ctr">
              <a:defRPr sz="3300" b="0"/>
            </a:pP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You laid down Your life</a:t>
            </a:r>
          </a:p>
          <a:p>
            <a:pPr algn="ctr">
              <a:defRPr sz="3300" b="0"/>
            </a:pPr>
            <a:r>
              <a:t>That I would be set free</a:t>
            </a:r>
          </a:p>
          <a:p>
            <a:pPr algn="ctr">
              <a:defRPr sz="3300" b="0"/>
            </a:pPr>
            <a:r>
              <a:t>Oh, Jesus, I sing for</a:t>
            </a:r>
          </a:p>
          <a:p>
            <a:pPr algn="ctr">
              <a:defRPr sz="3300" b="0"/>
            </a:pPr>
            <a:r>
              <a:t>All that You've done for me</a:t>
            </a:r>
          </a:p>
          <a:p>
            <a:pPr algn="ctr">
              <a:defRPr sz="3300" b="0"/>
            </a:pP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Oh, all that You've done for me</a:t>
            </a:r>
          </a:p>
          <a:p>
            <a:pPr algn="ctr">
              <a:defRPr sz="3300" b="0"/>
            </a:pP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685800"/>
            <a:ext cx="4876800" cy="5486400"/>
          </a:xfrm>
          <a:prstGeom prst="rect">
            <a:avLst/>
          </a:prstGeom>
          <a:noFill/>
        </p:spPr>
        <p:txBody>
          <a:bodyPr wrap="square">
            <a:spAutoFit/>
          </a:bodyPr>
          <a:lstStyle/>
          <a:p>
            <a:pPr>
              <a:defRPr sz="4000"/>
            </a:pPr>
            <a:r>
              <a:t>Bible reading</a:t>
            </a:r>
          </a:p>
        </p:txBody>
      </p:sp>
      <p:pic>
        <p:nvPicPr>
          <p:cNvPr id="3" name="Picture 2" descr="Bible.png"/>
          <p:cNvPicPr>
            <a:picLocks noChangeAspect="1"/>
          </p:cNvPicPr>
          <p:nvPr/>
        </p:nvPicPr>
        <p:blipFill>
          <a:blip r:embed="rId2"/>
          <a:stretch>
            <a:fillRect/>
          </a:stretch>
        </p:blipFill>
        <p:spPr>
          <a:xfrm>
            <a:off x="6019800" y="685800"/>
            <a:ext cx="5486400" cy="5486400"/>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5:1-26</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It is for freedom that Christ has set us free. Stand firm, then, and do not let yourselves be burdened again by a yoke of slavery. </a:t>
            </a:r>
          </a:p>
          <a:p>
            <a:pPr algn="ctr">
              <a:defRPr sz="3200" b="0"/>
            </a:pPr>
            <a:r>
              <a:t>² Mark my words! I, Paul, tell you that if you let yourselves be circumcised, Christ will be of no value to you at all. </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5:1-26</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³ Again I declare to every man who lets himself be circumcised that he is obligated to obey the whole law. ⁴ You who are trying to be justified by the law have been alienated from Christ; you have fallen away from grace. </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BCCC english service</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5:1-26</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⁵ For through the Spirit we eagerly await by faith the righteousness for which we hope. ⁶ For in Christ Jesus neither circumcision nor uncircumcision has any value. The only thing that counts is faith expressing itself through love. </a:t>
            </a:r>
          </a:p>
          <a:p>
            <a:pPr algn="ctr">
              <a:defRPr sz="3200" b="0"/>
            </a:pP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5:1-26</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⁷ You were running a good race. Who cut in on you to keep you from obeying the truth? ⁸ That kind of persuasion does not come from the one who calls you. </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5:1-26</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⁹ “A little yeast works through the whole batch of dough.” ¹⁰ I am confident in the Lord that you will take no other view. The one who is throwing you into confusion, whoever that may be, will have to pay the penalty. </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5:1-26</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¹¹ Brothers and sisters, if I am still preaching circumcision, why am I still being persecuted? In that case the offense of the cross has been abolished. ¹² As for those agitators, I wish they would go the whole way and emasculate themselves! </a:t>
            </a:r>
          </a:p>
          <a:p>
            <a:pPr algn="ctr">
              <a:defRPr sz="3200" b="0"/>
            </a:pP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5:1-26</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¹³ You, my brothers and sisters, were called to be free. But do not use your freedom to indulge the flesh; rather, serve one another humbly in love. ¹⁴ For the entire law is fulfilled in keeping this one command: “Love your neighbor as yourself.” </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5:1-26</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¹⁵ If you bite and devour each other, watch out or you will be destroyed by each other. </a:t>
            </a:r>
          </a:p>
          <a:p>
            <a:pPr algn="ctr">
              <a:defRPr sz="3200" b="0"/>
            </a:pPr>
            <a:r>
              <a:t>¹⁶ So I say, walk by the Spirit, and you will not gratify the desires of the flesh. </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5:1-26</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¹⁷ For the flesh desires what is contrary to the Spirit, and the Spirit what is contrary to the flesh. They are in conflict with each other, so that you are not to do whatever you want. ¹⁸ But if you are led by the Spirit, you are not under the law. </a:t>
            </a:r>
          </a:p>
          <a:p>
            <a:pPr algn="ctr">
              <a:defRPr sz="3200" b="0"/>
            </a:pP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5:1-26</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¹⁹ The acts of the flesh are obvious: sexual immorality, impurity and debauchery; ²⁰ idolatry and witchcraft; hatred, discord, jealousy, fits of rage, selfish ambition, dissensions, factions </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5:1-26</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²¹ and envy; drunkenness, orgies, and the like. I warn you, as I did before, that those who live like this will not inherit the kingdom of God. </a:t>
            </a:r>
          </a:p>
          <a:p>
            <a:pPr algn="ctr">
              <a:defRPr sz="3200" b="0"/>
            </a:pPr>
            <a:r>
              <a:t>²² But the fruit of the Spirit is love, joy, peace, forbearance, kindness, goodness, faithfulness, </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5:1-26</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²³ gentleness and self-control. Against such things there is no law. ²⁴ Those who belong to Christ Jesus have crucified the flesh with its passions and desires. </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This Is Amazing Grace</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r>
              <a:t>CCLI Licence No: 5485849</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274320"/>
            <a:ext cx="10972800" cy="1028700"/>
          </a:xfrm>
          <a:prstGeom prst="rect">
            <a:avLst/>
          </a:prstGeom>
          <a:noFill/>
        </p:spPr>
        <p:txBody>
          <a:bodyPr wrap="square">
            <a:spAutoFit/>
          </a:bodyPr>
          <a:lstStyle/>
          <a:p>
            <a:pPr algn="ctr">
              <a:defRPr sz="5000" b="1"/>
            </a:pPr>
            <a:r>
              <a:t>Gal 5:1-26</a:t>
            </a:r>
          </a:p>
        </p:txBody>
      </p:sp>
      <p:sp>
        <p:nvSpPr>
          <p:cNvPr id="3" name="TextBox 2"/>
          <p:cNvSpPr txBox="1"/>
          <p:nvPr/>
        </p:nvSpPr>
        <p:spPr>
          <a:xfrm>
            <a:off x="609600" y="1303020"/>
            <a:ext cx="10972800" cy="5486400"/>
          </a:xfrm>
          <a:prstGeom prst="rect">
            <a:avLst/>
          </a:prstGeom>
          <a:noFill/>
        </p:spPr>
        <p:txBody>
          <a:bodyPr wrap="square">
            <a:spAutoFit/>
          </a:bodyPr>
          <a:lstStyle/>
          <a:p>
            <a:pPr algn="ctr">
              <a:defRPr sz="3200" b="0"/>
            </a:pPr>
            <a:r>
              <a:t>²⁵ Since we live by the Spirit, let us keep in step with the Spirit. ²⁶ Let us not become conceited, provoking and envying each other.</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Announcements</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914400" y="2514600"/>
            <a:ext cx="3657600" cy="914400"/>
          </a:xfrm>
          <a:prstGeom prst="rect">
            <a:avLst/>
          </a:prstGeom>
          <a:noFill/>
        </p:spPr>
        <p:txBody>
          <a:bodyPr wrap="square" lIns="0">
            <a:spAutoFit/>
          </a:bodyPr>
          <a:lstStyle/>
          <a:p/>
          <a:p>
            <a:pPr>
              <a:defRPr sz="5000"/>
            </a:pPr>
            <a:r>
              <a:t>Offering</a:t>
            </a:r>
          </a:p>
        </p:txBody>
      </p:sp>
      <p:sp>
        <p:nvSpPr>
          <p:cNvPr id="3" name="Rounded Rectangle 2"/>
          <p:cNvSpPr/>
          <p:nvPr/>
        </p:nvSpPr>
        <p:spPr>
          <a:xfrm>
            <a:off x="4038600" y="22860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5170714" y="228600"/>
            <a:ext cx="6339840" cy="1143000"/>
          </a:xfrm>
          <a:prstGeom prst="rect">
            <a:avLst/>
          </a:prstGeom>
          <a:noFill/>
        </p:spPr>
        <p:txBody>
          <a:bodyPr wrap="square">
            <a:spAutoFit/>
          </a:bodyPr>
          <a:lstStyle/>
          <a:p/>
          <a:p>
            <a:pPr>
              <a:defRPr sz="2300">
                <a:latin typeface="Gill Sans MT"/>
              </a:defRPr>
            </a:pPr>
            <a:r>
              <a:t>Account name: Blacktown Chinese Christian Church</a:t>
            </a:r>
          </a:p>
        </p:txBody>
      </p:sp>
      <p:pic>
        <p:nvPicPr>
          <p:cNvPr id="5" name="Picture 4" descr="church.png"/>
          <p:cNvPicPr>
            <a:picLocks noChangeAspect="1"/>
          </p:cNvPicPr>
          <p:nvPr/>
        </p:nvPicPr>
        <p:blipFill>
          <a:blip r:embed="rId2"/>
          <a:stretch>
            <a:fillRect/>
          </a:stretch>
        </p:blipFill>
        <p:spPr>
          <a:xfrm>
            <a:off x="4152900" y="342900"/>
            <a:ext cx="914400" cy="914400"/>
          </a:xfrm>
          <a:prstGeom prst="rect">
            <a:avLst/>
          </a:prstGeom>
        </p:spPr>
      </p:pic>
      <p:sp>
        <p:nvSpPr>
          <p:cNvPr id="6" name="Rounded Rectangle 5"/>
          <p:cNvSpPr/>
          <p:nvPr/>
        </p:nvSpPr>
        <p:spPr>
          <a:xfrm>
            <a:off x="4038600" y="154305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5170714" y="1543050"/>
            <a:ext cx="6339840" cy="1143000"/>
          </a:xfrm>
          <a:prstGeom prst="rect">
            <a:avLst/>
          </a:prstGeom>
          <a:noFill/>
        </p:spPr>
        <p:txBody>
          <a:bodyPr wrap="square">
            <a:spAutoFit/>
          </a:bodyPr>
          <a:lstStyle/>
          <a:p/>
          <a:p>
            <a:pPr>
              <a:defRPr sz="2300">
                <a:latin typeface="Gill Sans MT"/>
              </a:defRPr>
            </a:pPr>
            <a:r>
              <a:t>Account number: 4216 50263</a:t>
            </a:r>
          </a:p>
        </p:txBody>
      </p:sp>
      <p:pic>
        <p:nvPicPr>
          <p:cNvPr id="8" name="Picture 7" descr="account_number.png"/>
          <p:cNvPicPr>
            <a:picLocks noChangeAspect="1"/>
          </p:cNvPicPr>
          <p:nvPr/>
        </p:nvPicPr>
        <p:blipFill>
          <a:blip r:embed="rId3"/>
          <a:stretch>
            <a:fillRect/>
          </a:stretch>
        </p:blipFill>
        <p:spPr>
          <a:xfrm>
            <a:off x="4152900" y="1657350"/>
            <a:ext cx="914400" cy="914400"/>
          </a:xfrm>
          <a:prstGeom prst="rect">
            <a:avLst/>
          </a:prstGeom>
        </p:spPr>
      </p:pic>
      <p:sp>
        <p:nvSpPr>
          <p:cNvPr id="9" name="Rounded Rectangle 8"/>
          <p:cNvSpPr/>
          <p:nvPr/>
        </p:nvSpPr>
        <p:spPr>
          <a:xfrm>
            <a:off x="4038600" y="285750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5170714" y="2857500"/>
            <a:ext cx="6339840" cy="1143000"/>
          </a:xfrm>
          <a:prstGeom prst="rect">
            <a:avLst/>
          </a:prstGeom>
          <a:noFill/>
        </p:spPr>
        <p:txBody>
          <a:bodyPr wrap="square">
            <a:spAutoFit/>
          </a:bodyPr>
          <a:lstStyle/>
          <a:p/>
          <a:p>
            <a:pPr>
              <a:defRPr sz="2300">
                <a:latin typeface="Gill Sans MT"/>
              </a:defRPr>
            </a:pPr>
            <a:r>
              <a:t>BSB: 112 - 879</a:t>
            </a:r>
          </a:p>
        </p:txBody>
      </p:sp>
      <p:pic>
        <p:nvPicPr>
          <p:cNvPr id="11" name="Picture 10" descr="bsb.png"/>
          <p:cNvPicPr>
            <a:picLocks noChangeAspect="1"/>
          </p:cNvPicPr>
          <p:nvPr/>
        </p:nvPicPr>
        <p:blipFill>
          <a:blip r:embed="rId4"/>
          <a:stretch>
            <a:fillRect/>
          </a:stretch>
        </p:blipFill>
        <p:spPr>
          <a:xfrm>
            <a:off x="4152900" y="2971800"/>
            <a:ext cx="914400" cy="914400"/>
          </a:xfrm>
          <a:prstGeom prst="rect">
            <a:avLst/>
          </a:prstGeom>
        </p:spPr>
      </p:pic>
      <p:sp>
        <p:nvSpPr>
          <p:cNvPr id="12" name="Rounded Rectangle 11"/>
          <p:cNvSpPr/>
          <p:nvPr/>
        </p:nvSpPr>
        <p:spPr>
          <a:xfrm>
            <a:off x="4038600" y="417195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5170714" y="4171950"/>
            <a:ext cx="6339840" cy="1143000"/>
          </a:xfrm>
          <a:prstGeom prst="rect">
            <a:avLst/>
          </a:prstGeom>
          <a:noFill/>
        </p:spPr>
        <p:txBody>
          <a:bodyPr wrap="square">
            <a:spAutoFit/>
          </a:bodyPr>
          <a:lstStyle/>
          <a:p/>
          <a:p>
            <a:pPr>
              <a:defRPr sz="2300">
                <a:latin typeface="Gill Sans MT"/>
              </a:defRPr>
            </a:pPr>
            <a:r>
              <a:t>Please put in "offering" as the reference</a:t>
            </a:r>
          </a:p>
        </p:txBody>
      </p:sp>
      <p:pic>
        <p:nvPicPr>
          <p:cNvPr id="14" name="Picture 13" descr="hands.png"/>
          <p:cNvPicPr>
            <a:picLocks noChangeAspect="1"/>
          </p:cNvPicPr>
          <p:nvPr/>
        </p:nvPicPr>
        <p:blipFill>
          <a:blip r:embed="rId5"/>
          <a:stretch>
            <a:fillRect/>
          </a:stretch>
        </p:blipFill>
        <p:spPr>
          <a:xfrm>
            <a:off x="4152900" y="4286250"/>
            <a:ext cx="914400" cy="914400"/>
          </a:xfrm>
          <a:prstGeom prst="rect">
            <a:avLst/>
          </a:prstGeom>
        </p:spPr>
      </p:pic>
      <p:sp>
        <p:nvSpPr>
          <p:cNvPr id="15" name="Rounded Rectangle 14"/>
          <p:cNvSpPr/>
          <p:nvPr/>
        </p:nvSpPr>
        <p:spPr>
          <a:xfrm>
            <a:off x="4038600" y="5486400"/>
            <a:ext cx="7924800" cy="1143000"/>
          </a:xfrm>
          <a:prstGeom prst="roundRect">
            <a:avLst/>
          </a:prstGeom>
          <a:solidFill>
            <a:schemeClr val="bg2">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5170714" y="5486400"/>
            <a:ext cx="6339840" cy="1143000"/>
          </a:xfrm>
          <a:prstGeom prst="rect">
            <a:avLst/>
          </a:prstGeom>
          <a:noFill/>
        </p:spPr>
        <p:txBody>
          <a:bodyPr wrap="square">
            <a:spAutoFit/>
          </a:bodyPr>
          <a:lstStyle/>
          <a:p/>
          <a:p>
            <a:pPr>
              <a:defRPr sz="2300">
                <a:latin typeface="Gill Sans MT"/>
              </a:defRPr>
            </a:pPr>
            <a:r>
              <a:t>The offering box is available at the back of the hall</a:t>
            </a:r>
          </a:p>
        </p:txBody>
      </p:sp>
      <p:pic>
        <p:nvPicPr>
          <p:cNvPr id="17" name="Picture 16" descr="box.png"/>
          <p:cNvPicPr>
            <a:picLocks noChangeAspect="1"/>
          </p:cNvPicPr>
          <p:nvPr/>
        </p:nvPicPr>
        <p:blipFill>
          <a:blip r:embed="rId6"/>
          <a:stretch>
            <a:fillRect/>
          </a:stretch>
        </p:blipFill>
        <p:spPr>
          <a:xfrm>
            <a:off x="4152900" y="5600700"/>
            <a:ext cx="914400" cy="914400"/>
          </a:xfrm>
          <a:prstGeom prst="rect">
            <a:avLst/>
          </a:prstGeom>
        </p:spPr>
      </p:pic>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Prayer points</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1219200" y="1371600"/>
            <a:ext cx="9753600" cy="3429000"/>
          </a:xfrm>
          <a:prstGeom prst="rect">
            <a:avLst/>
          </a:prstGeom>
          <a:noFill/>
        </p:spPr>
        <p:txBody>
          <a:bodyPr wrap="square">
            <a:spAutoFit/>
          </a:bodyPr>
          <a:lstStyle/>
          <a:p>
            <a:pPr algn="ctr">
              <a:defRPr sz="5000" b="0" i="0" u="none"/>
            </a:pPr>
            <a:r>
              <a:t>Mingle time!</a:t>
            </a:r>
          </a:p>
        </p:txBody>
      </p:sp>
      <p:sp>
        <p:nvSpPr>
          <p:cNvPr id="3" name="TextBox 2"/>
          <p:cNvSpPr txBox="1"/>
          <p:nvPr/>
        </p:nvSpPr>
        <p:spPr>
          <a:xfrm>
            <a:off x="1219200" y="4114800"/>
            <a:ext cx="9753600" cy="3429000"/>
          </a:xfrm>
          <a:prstGeom prst="rect">
            <a:avLst/>
          </a:prstGeom>
          <a:noFill/>
        </p:spPr>
        <p:txBody>
          <a:bodyPr wrap="square">
            <a:spAutoFit/>
          </a:bodyPr>
          <a:lstStyle/>
          <a:p>
            <a:pPr algn="ctr">
              <a:defRPr sz="800" b="0" i="0" u="none"/>
            </a:pP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Who breaks the power of sin and darkness?</a:t>
            </a:r>
          </a:p>
          <a:p>
            <a:pPr algn="ctr">
              <a:defRPr sz="3300" b="0"/>
            </a:pPr>
            <a:r>
              <a:t>Whose love is mighty and so much stronger</a:t>
            </a:r>
          </a:p>
          <a:p>
            <a:pPr algn="ctr">
              <a:defRPr sz="3300" b="0"/>
            </a:pPr>
            <a:r>
              <a:t>The King of Glory</a:t>
            </a:r>
          </a:p>
          <a:p>
            <a:pPr algn="ctr">
              <a:defRPr sz="3300" b="0"/>
            </a:pPr>
            <a:r>
              <a:t>The King above all kings</a:t>
            </a:r>
          </a:p>
          <a:p>
            <a:pPr algn="ctr">
              <a:defRPr sz="3300" b="0"/>
            </a:pP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Who shakes the whole earth with holy thunder</a:t>
            </a:r>
          </a:p>
          <a:p>
            <a:pPr algn="ctr">
              <a:defRPr sz="3300" b="0"/>
            </a:pPr>
            <a:r>
              <a:t>And leaves us breathless in awe and wonder?</a:t>
            </a:r>
          </a:p>
          <a:p>
            <a:pPr algn="ctr">
              <a:defRPr sz="3300" b="0"/>
            </a:pPr>
            <a:r>
              <a:t>The King of Glory</a:t>
            </a:r>
          </a:p>
          <a:p>
            <a:pPr algn="ctr">
              <a:defRPr sz="3300" b="0"/>
            </a:pPr>
            <a:r>
              <a:t>The King above all kings</a:t>
            </a:r>
          </a:p>
          <a:p>
            <a:pPr algn="ctr">
              <a:defRPr sz="3300" b="0"/>
            </a:pP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This is amazing grace</a:t>
            </a:r>
          </a:p>
          <a:p>
            <a:pPr algn="ctr">
              <a:defRPr sz="3300" b="0"/>
            </a:pPr>
            <a:r>
              <a:t>This is unfailing love</a:t>
            </a:r>
          </a:p>
          <a:p>
            <a:pPr algn="ctr">
              <a:defRPr sz="3300" b="0"/>
            </a:pPr>
            <a:r>
              <a:t>That You would take my place</a:t>
            </a:r>
          </a:p>
          <a:p>
            <a:pPr algn="ctr">
              <a:defRPr sz="3300" b="0"/>
            </a:pPr>
            <a:r>
              <a:t>That You would bear my cross</a:t>
            </a:r>
          </a:p>
          <a:p>
            <a:pPr algn="ctr">
              <a:defRPr sz="3300" b="0"/>
            </a:pP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You laid down Your life</a:t>
            </a:r>
          </a:p>
          <a:p>
            <a:pPr algn="ctr">
              <a:defRPr sz="3300" b="0"/>
            </a:pPr>
            <a:r>
              <a:t>That I would be set free</a:t>
            </a:r>
          </a:p>
          <a:p>
            <a:pPr algn="ctr">
              <a:defRPr sz="3300" b="0"/>
            </a:pPr>
            <a:r>
              <a:t>Oh, Jesus, I sing for</a:t>
            </a:r>
          </a:p>
          <a:p>
            <a:pPr algn="ctr">
              <a:defRPr sz="3300" b="0"/>
            </a:pPr>
            <a:r>
              <a:t>All that You've done for me</a:t>
            </a:r>
          </a:p>
          <a:p>
            <a:pPr algn="ctr">
              <a:defRPr sz="3300" b="0"/>
            </a:pP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Who brings our chaos back into order?</a:t>
            </a:r>
          </a:p>
          <a:p>
            <a:pPr algn="ctr">
              <a:defRPr sz="3300" b="0"/>
            </a:pPr>
            <a:r>
              <a:t>Who makes the orphan a son and daughter?</a:t>
            </a:r>
          </a:p>
          <a:p>
            <a:pPr algn="ctr">
              <a:defRPr sz="3300" b="0"/>
            </a:pPr>
            <a:r>
              <a:t>The King of Glory</a:t>
            </a:r>
          </a:p>
          <a:p>
            <a:pPr algn="ctr">
              <a:defRPr sz="3300" b="0"/>
            </a:pPr>
            <a:r>
              <a:t>The King of Glory</a:t>
            </a:r>
          </a:p>
          <a:p>
            <a:pPr algn="ctr">
              <a:defRPr sz="3300" b="0"/>
            </a:pP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609600" y="1028700"/>
            <a:ext cx="10972800" cy="5486400"/>
          </a:xfrm>
          <a:prstGeom prst="rect">
            <a:avLst/>
          </a:prstGeom>
          <a:noFill/>
        </p:spPr>
        <p:txBody>
          <a:bodyPr wrap="square">
            <a:spAutoFit/>
          </a:bodyPr>
          <a:lstStyle/>
          <a:p>
            <a:pPr algn="ctr">
              <a:defRPr sz="3300" b="0"/>
            </a:pPr>
            <a:r>
              <a:t>Who rules the nations with truth and justice?</a:t>
            </a:r>
          </a:p>
          <a:p>
            <a:pPr algn="ctr">
              <a:defRPr sz="3300" b="0"/>
            </a:pPr>
            <a:r>
              <a:t>Shines like the sun in all of its brilliance</a:t>
            </a:r>
          </a:p>
          <a:p>
            <a:pPr algn="ctr">
              <a:defRPr sz="3300" b="0"/>
            </a:pPr>
            <a:r>
              <a:t>The King of Glory</a:t>
            </a:r>
          </a:p>
          <a:p>
            <a:pPr algn="ctr">
              <a:defRPr sz="3300" b="0"/>
            </a:pPr>
            <a:r>
              <a:t>The King above all kings</a:t>
            </a:r>
          </a:p>
          <a:p>
            <a:pPr algn="ctr">
              <a:defRPr sz="3300" b="0"/>
            </a:pPr>
          </a:p>
        </p:txBody>
      </p:sp>
    </p:spTree>
  </p:cSld>
  <p:clrMapOvr>
    <a:masterClrMapping/>
  </p:clrMapOvr>
</p:sld>
</file>

<file path=ppt/theme/theme1.xml><?xml version="1.0" encoding="utf-8"?>
<a:theme xmlns:a="http://schemas.openxmlformats.org/drawingml/2006/main" name="Office Theme">
  <a:themeElements>
    <a:clrScheme name="Custom 9">
      <a:dk1>
        <a:srgbClr val="36393B"/>
      </a:dk1>
      <a:lt1>
        <a:srgbClr val="FFFFFF"/>
      </a:lt1>
      <a:dk2>
        <a:srgbClr val="1B6A5B"/>
      </a:dk2>
      <a:lt2>
        <a:srgbClr val="E7E4E6"/>
      </a:lt2>
      <a:accent1>
        <a:srgbClr val="4A5EE6"/>
      </a:accent1>
      <a:accent2>
        <a:srgbClr val="62D382"/>
      </a:accent2>
      <a:accent3>
        <a:srgbClr val="FDED60"/>
      </a:accent3>
      <a:accent4>
        <a:srgbClr val="FD4C00"/>
      </a:accent4>
      <a:accent5>
        <a:srgbClr val="FE2701"/>
      </a:accent5>
      <a:accent6>
        <a:srgbClr val="CA54FB"/>
      </a:accent6>
      <a:hlink>
        <a:srgbClr val="4E62F0"/>
      </a:hlink>
      <a:folHlink>
        <a:srgbClr val="FC4C00"/>
      </a:folHlink>
    </a:clrScheme>
    <a:fontScheme name="Custom 9">
      <a:majorFont>
        <a:latin typeface="Arial Black"/>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TM34357351</Template>
  <TotalTime>0</TotalTime>
  <Words>0</Words>
  <Application>Microsoft Macintosh PowerPoint</Application>
  <PresentationFormat>Widescreen</PresentationFormat>
  <Paragraphs>0</Paragraphs>
  <Slides>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0</vt:i4>
      </vt:variant>
    </vt:vector>
  </HeadingPairs>
  <TitlesOfParts>
    <vt:vector size="5" baseType="lpstr">
      <vt:lpstr>Arial</vt:lpstr>
      <vt:lpstr>Arial Black</vt:lpstr>
      <vt:lpstr>Avenir Next LT Pro</vt:lpstr>
      <vt:lpstr>Calibri</vt:lpstr>
      <vt:lpstr>Office Theme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2022-06-22T01:10:31Z</dcterms:created>
  <dcterms:modified xsi:type="dcterms:W3CDTF">2024-07-29T05:00:34Z</dcterms:modified>
</cp:coreProperties>
</file>