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5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328" userDrawn="1">
          <p15:clr>
            <a:srgbClr val="A4A3A4"/>
          </p15:clr>
        </p15:guide>
        <p15:guide id="4" orient="horz" pos="3792" userDrawn="1">
          <p15:clr>
            <a:srgbClr val="A4A3A4"/>
          </p15:clr>
        </p15:guide>
        <p15:guide id="5" orient="horz" pos="888" userDrawn="1">
          <p15:clr>
            <a:srgbClr val="A4A3A4"/>
          </p15:clr>
        </p15:guide>
        <p15:guide id="6" pos="288" userDrawn="1">
          <p15:clr>
            <a:srgbClr val="A4A3A4"/>
          </p15:clr>
        </p15:guide>
        <p15:guide id="7" pos="7368" userDrawn="1">
          <p15:clr>
            <a:srgbClr val="A4A3A4"/>
          </p15:clr>
        </p15:guide>
        <p15:guide id="8" orient="horz" pos="2976" userDrawn="1">
          <p15:clr>
            <a:srgbClr val="A4A3A4"/>
          </p15:clr>
        </p15:guide>
        <p15:guide id="9" orient="horz" pos="1440" userDrawn="1">
          <p15:clr>
            <a:srgbClr val="A4A3A4"/>
          </p15:clr>
        </p15:guide>
        <p15:guide id="10" pos="2328" userDrawn="1">
          <p15:clr>
            <a:srgbClr val="A4A3A4"/>
          </p15:clr>
        </p15:guide>
        <p15:guide id="11" pos="5760" userDrawn="1">
          <p15:clr>
            <a:srgbClr val="A4A3A4"/>
          </p15:clr>
        </p15:guide>
        <p15:guide id="12" pos="1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B9AA"/>
    <a:srgbClr val="FB9AAA"/>
    <a:srgbClr val="323232"/>
    <a:srgbClr val="D4636B"/>
    <a:srgbClr val="E4E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205"/>
    <p:restoredTop sz="94659"/>
  </p:normalViewPr>
  <p:slideViewPr>
    <p:cSldViewPr snapToGrid="0" showGuides="1">
      <p:cViewPr varScale="1">
        <p:scale>
          <a:sx n="117" d="100"/>
          <a:sy n="117" d="100"/>
        </p:scale>
        <p:origin x="192" y="192"/>
      </p:cViewPr>
      <p:guideLst>
        <p:guide orient="horz" pos="1224"/>
        <p:guide pos="3840"/>
        <p:guide orient="horz" pos="2328"/>
        <p:guide orient="horz" pos="3792"/>
        <p:guide orient="horz" pos="888"/>
        <p:guide pos="288"/>
        <p:guide pos="7368"/>
        <p:guide orient="horz" pos="2976"/>
        <p:guide orient="horz" pos="1440"/>
        <p:guide pos="2328"/>
        <p:guide pos="5760"/>
        <p:guide pos="1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5" d="100"/>
        <a:sy n="45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" Type="http://schemas.microsoft.com/office/2018/10/relationships/authors" Target="authors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47" Type="http://schemas.openxmlformats.org/officeDocument/2006/relationships/slide" Target="slides/slide37.xml"/><Relationship Id="rId48" Type="http://schemas.openxmlformats.org/officeDocument/2006/relationships/slide" Target="slides/slide38.xml"/><Relationship Id="rId49" Type="http://schemas.openxmlformats.org/officeDocument/2006/relationships/slide" Target="slides/slide39.xml"/><Relationship Id="rId50" Type="http://schemas.openxmlformats.org/officeDocument/2006/relationships/slide" Target="slides/slide40.xml"/><Relationship Id="rId51" Type="http://schemas.openxmlformats.org/officeDocument/2006/relationships/slide" Target="slides/slide41.xml"/><Relationship Id="rId52" Type="http://schemas.openxmlformats.org/officeDocument/2006/relationships/slide" Target="slides/slide42.xml"/><Relationship Id="rId53" Type="http://schemas.openxmlformats.org/officeDocument/2006/relationships/slide" Target="slides/slide43.xml"/><Relationship Id="rId54" Type="http://schemas.openxmlformats.org/officeDocument/2006/relationships/slide" Target="slides/slide44.xml"/><Relationship Id="rId55" Type="http://schemas.openxmlformats.org/officeDocument/2006/relationships/slide" Target="slides/slide45.xml"/><Relationship Id="rId56" Type="http://schemas.openxmlformats.org/officeDocument/2006/relationships/slide" Target="slides/slide4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6F78E-73F4-E74F-8679-362EAF9D71E0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9F5B3-7604-9041-B751-11A08572E7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4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F2E2D922-D22B-FE2D-233E-7C19C1063D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24781" y="2545444"/>
            <a:ext cx="3657600" cy="3657600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547725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76288" y="2880360"/>
            <a:ext cx="1892808" cy="2990088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33473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8224" y="2002536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2615184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78224" y="4352544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983480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373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E26A0C-E42F-6A2A-044B-8C817559CB87}"/>
              </a:ext>
            </a:extLst>
          </p:cNvPr>
          <p:cNvSpPr/>
          <p:nvPr userDrawn="1"/>
        </p:nvSpPr>
        <p:spPr>
          <a:xfrm>
            <a:off x="4377128" y="3560257"/>
            <a:ext cx="7814872" cy="3297743"/>
          </a:xfrm>
          <a:prstGeom prst="rect">
            <a:avLst/>
          </a:prstGeom>
          <a:solidFill>
            <a:schemeClr val="accent2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156E3D2-16B0-AFFA-51A9-B37F5830B6D9}"/>
              </a:ext>
            </a:extLst>
          </p:cNvPr>
          <p:cNvCxnSpPr>
            <a:cxnSpLocks/>
          </p:cNvCxnSpPr>
          <p:nvPr userDrawn="1"/>
        </p:nvCxnSpPr>
        <p:spPr>
          <a:xfrm>
            <a:off x="0" y="2657582"/>
            <a:ext cx="1078230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4208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4208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091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091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537EA5E-3E96-57B0-C639-22C290FCD5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4847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C81D5F3B-60ED-CA80-3AE7-2EFC356E774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4847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223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3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879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53528" y="2532888"/>
            <a:ext cx="3730752" cy="3721608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4187952"/>
            <a:ext cx="5376672" cy="13716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43883A3-D444-AA65-322E-C4F2B66929C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2704" y="3593592"/>
            <a:ext cx="3410712" cy="1783080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05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1984248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352544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7991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7BFC0-622D-78DB-4C7F-A2FA024C5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F80F-DCFA-670B-579E-37B30245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5F004-91A0-6002-ADBC-13D488B3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72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55F8A4-5F7C-D72D-3152-E32D36CB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25242-09B4-0142-6671-8450905A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075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525B-C154-D20D-97A4-047C9CC98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1B8FF-2966-C2CF-BC8F-A322410A5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88CC0-E81C-D2FD-24CC-8D1179C58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E7F841FD-D5EE-62EE-F649-30697BB81B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0533D4FA-41B7-3B85-9984-899340B9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46943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58E3-7897-8638-F0DE-3DDACC000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E7686-00A6-DD15-45FE-E6663C21E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71584-1072-B88D-B424-16D9F75AC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D4020094-C16F-1070-9F84-9CBF13F85F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C24EA55D-AFC4-F4F2-FB5D-EB20AFEA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0610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4AFC17C-12A7-399B-31AC-AE7A040EBBDA}"/>
              </a:ext>
            </a:extLst>
          </p:cNvPr>
          <p:cNvSpPr/>
          <p:nvPr userDrawn="1"/>
        </p:nvSpPr>
        <p:spPr>
          <a:xfrm>
            <a:off x="9129011" y="816964"/>
            <a:ext cx="3062990" cy="6041036"/>
          </a:xfrm>
          <a:prstGeom prst="rect">
            <a:avLst/>
          </a:prstGeom>
          <a:solidFill>
            <a:schemeClr val="accent2">
              <a:lumMod val="60000"/>
              <a:lumOff val="4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B376F0E-CDE4-F6FD-62E6-E202D97C9C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11312" y="2304288"/>
            <a:ext cx="3172968" cy="3172968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22192" y="2176272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F02BC-C132-F5F7-4A13-D0E96037F1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22192" y="2914650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FBE18830-001B-B82E-701F-2D308BC984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22192" y="3653028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DB0F7C2-3561-BA83-5415-4B8330C5BF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22192" y="4391406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22192" y="5129784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642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1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072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7090B92F-B1E5-5257-95EF-9608691E72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7762" y="850614"/>
            <a:ext cx="3392424" cy="3392424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0590DB-1CC1-812C-5B3B-E798A1954E1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031347" y="4545496"/>
            <a:ext cx="0" cy="2312504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2259711-7EFE-2148-F50E-25FD01E326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712317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EAAF858D-31E9-7D8F-B203-45B2703EC3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6800" y="2286000"/>
            <a:ext cx="1993392" cy="316382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2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8054-F9DF-2FE3-0142-D48931912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55DDE-FFCC-5750-83A9-F88E2F74A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264" y="1947672"/>
            <a:ext cx="10296144" cy="43708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A0D14-310A-2EDC-99A1-FCFA29C7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3FDCA-382D-537C-5751-191D136E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984" y="932688"/>
            <a:ext cx="10552176" cy="4764024"/>
          </a:xfrm>
        </p:spPr>
        <p:txBody>
          <a:bodyPr anchor="ctr">
            <a:noAutofit/>
          </a:bodyPr>
          <a:lstStyle>
            <a:lvl1pPr algn="ctr">
              <a:defRPr sz="82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3408" y="5788152"/>
            <a:ext cx="2578608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215B41-53EF-7995-A29E-CF60C8A56CEF}"/>
              </a:ext>
            </a:extLst>
          </p:cNvPr>
          <p:cNvCxnSpPr>
            <a:cxnSpLocks/>
          </p:cNvCxnSpPr>
          <p:nvPr userDrawn="1"/>
        </p:nvCxnSpPr>
        <p:spPr>
          <a:xfrm>
            <a:off x="0" y="6009861"/>
            <a:ext cx="6446922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9C915-8D4C-5E75-F776-9CD4D8D7E5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-1143000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095A89F-EF79-78DD-BEDC-74C21F5D53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91472" y="4745736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371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AC009C9-3824-FABC-07B9-A4C9BC63627A}"/>
              </a:ext>
            </a:extLst>
          </p:cNvPr>
          <p:cNvSpPr/>
          <p:nvPr userDrawn="1"/>
        </p:nvSpPr>
        <p:spPr>
          <a:xfrm>
            <a:off x="-1319349" y="2699730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1023D4-A9ED-002F-0B45-019DB4997807}"/>
              </a:ext>
            </a:extLst>
          </p:cNvPr>
          <p:cNvSpPr/>
          <p:nvPr userDrawn="1"/>
        </p:nvSpPr>
        <p:spPr>
          <a:xfrm>
            <a:off x="11678804" y="-1524868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2C298F-D572-B084-FEE9-B3E572860979}"/>
              </a:ext>
            </a:extLst>
          </p:cNvPr>
          <p:cNvCxnSpPr>
            <a:cxnSpLocks/>
          </p:cNvCxnSpPr>
          <p:nvPr userDrawn="1"/>
        </p:nvCxnSpPr>
        <p:spPr>
          <a:xfrm>
            <a:off x="-1814105" y="6267774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1AC3B6-A5EE-CC6F-3D11-437B77131B2E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967805" y="6417672"/>
            <a:ext cx="114614" cy="1685327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90D898-E343-5199-7EA3-0DE4BD9767D8}"/>
              </a:ext>
            </a:extLst>
          </p:cNvPr>
          <p:cNvCxnSpPr>
            <a:cxnSpLocks/>
          </p:cNvCxnSpPr>
          <p:nvPr userDrawn="1"/>
        </p:nvCxnSpPr>
        <p:spPr>
          <a:xfrm>
            <a:off x="8461423" y="6696365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846494" y="2127169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831486" y="6267774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0514" y="6488648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71718" y="6393071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7C7F2D53-0EE2-0959-BEDE-668007CB09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26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99AD27-1F9E-2F81-1D38-74CDE4087F98}"/>
              </a:ext>
            </a:extLst>
          </p:cNvPr>
          <p:cNvSpPr/>
          <p:nvPr userDrawn="1"/>
        </p:nvSpPr>
        <p:spPr>
          <a:xfrm>
            <a:off x="0" y="2632933"/>
            <a:ext cx="12205251" cy="4321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69848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705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1169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1472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E0D0207-76F2-C0FA-F313-F5D2F82656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1832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4050553-7D63-5588-8C42-A3985DF290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58184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C83E3C83-61EE-7F38-6617-297F33FDFC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8368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E4F0C230-CEF2-4829-F9D9-4A9D8CC18F3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7260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C4BFE65-A254-A1B2-2B09-5BB8085A33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1832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F0885B50-26EE-88F4-89DB-7736CBB248F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58184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1CC9E02-F419-645B-186B-D3FDF688BE3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58368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D6BFA8DA-6AF0-61F1-45B2-1FDCC246E63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37260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Picture Placeholder 11">
            <a:extLst>
              <a:ext uri="{FF2B5EF4-FFF2-40B4-BE49-F238E27FC236}">
                <a16:creationId xmlns:a16="http://schemas.microsoft.com/office/drawing/2014/main" id="{A1A3BD0B-A18A-8787-8F97-D7570F2D8ED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69848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0EE97C40-9EA8-1271-799B-861AADDA89C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87705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9553C6EE-C9CA-36E2-FEA4-9279C954531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71169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3E1E7EF7-6119-3B30-6256-741E415C098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91472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8" name="Text Placeholder 16">
            <a:extLst>
              <a:ext uri="{FF2B5EF4-FFF2-40B4-BE49-F238E27FC236}">
                <a16:creationId xmlns:a16="http://schemas.microsoft.com/office/drawing/2014/main" id="{1B0A4A9F-4439-5B3D-FEA1-2EEAA3B1ED5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41832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16">
            <a:extLst>
              <a:ext uri="{FF2B5EF4-FFF2-40B4-BE49-F238E27FC236}">
                <a16:creationId xmlns:a16="http://schemas.microsoft.com/office/drawing/2014/main" id="{5D11883B-FD87-FA9B-714F-5F02AE0291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758184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16">
            <a:extLst>
              <a:ext uri="{FF2B5EF4-FFF2-40B4-BE49-F238E27FC236}">
                <a16:creationId xmlns:a16="http://schemas.microsoft.com/office/drawing/2014/main" id="{15AFF5E4-27E8-EB92-B33F-CD49000CABE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58368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16">
            <a:extLst>
              <a:ext uri="{FF2B5EF4-FFF2-40B4-BE49-F238E27FC236}">
                <a16:creationId xmlns:a16="http://schemas.microsoft.com/office/drawing/2014/main" id="{7DD26773-1C83-BF12-BAA8-AEC17A8B523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37260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16">
            <a:extLst>
              <a:ext uri="{FF2B5EF4-FFF2-40B4-BE49-F238E27FC236}">
                <a16:creationId xmlns:a16="http://schemas.microsoft.com/office/drawing/2014/main" id="{504DD6A5-3D1E-AB04-C217-0F9ABAA852C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41832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16">
            <a:extLst>
              <a:ext uri="{FF2B5EF4-FFF2-40B4-BE49-F238E27FC236}">
                <a16:creationId xmlns:a16="http://schemas.microsoft.com/office/drawing/2014/main" id="{2860D1AB-1DEE-EA78-C939-96F7962D258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758184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16">
            <a:extLst>
              <a:ext uri="{FF2B5EF4-FFF2-40B4-BE49-F238E27FC236}">
                <a16:creationId xmlns:a16="http://schemas.microsoft.com/office/drawing/2014/main" id="{46FAB9C9-9535-D927-5ED4-2A2039CD639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58368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16">
            <a:extLst>
              <a:ext uri="{FF2B5EF4-FFF2-40B4-BE49-F238E27FC236}">
                <a16:creationId xmlns:a16="http://schemas.microsoft.com/office/drawing/2014/main" id="{27B80C8A-FB49-A852-F6DE-5C2A1223F2E0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260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54DD8-0FD2-091E-4A43-D5285DD8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983709"/>
            <a:ext cx="5455920" cy="12984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10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34BBA69-4DC3-B6B5-F4C1-6B25DDED5A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2739" y="1949428"/>
            <a:ext cx="685800" cy="3240088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13CF3E7-06EB-A521-4C56-E4CA3DD2BE1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04488" y="1949450"/>
            <a:ext cx="685800" cy="3240088"/>
          </a:xfrm>
          <a:solidFill>
            <a:schemeClr val="accent3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F9BFAC58-F350-7AB0-04A2-D1284CA80F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79008" y="1949428"/>
            <a:ext cx="685800" cy="3240088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7F9C969-6E6E-F416-8977-083F8F482F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98664" y="1949428"/>
            <a:ext cx="685800" cy="3240088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5B06717-E8CC-113A-852F-ABF4C69524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36608" y="1949428"/>
            <a:ext cx="685800" cy="3240088"/>
          </a:xfrm>
          <a:solidFill>
            <a:schemeClr val="accent3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5" name="Text Placeholder 16">
            <a:extLst>
              <a:ext uri="{FF2B5EF4-FFF2-40B4-BE49-F238E27FC236}">
                <a16:creationId xmlns:a16="http://schemas.microsoft.com/office/drawing/2014/main" id="{E14789EF-5CDE-6313-24AA-19D63DBA22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 rot="16200000">
            <a:off x="676656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45183E19-6396-BC37-585D-3459E5A6F05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 rot="16200000">
            <a:off x="2523744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D93298C-7BDF-4FEB-9D50-9A70106605F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16200000">
            <a:off x="43891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1C205F30-117C-F9B2-1DF1-4D808D72F07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 rot="16200000">
            <a:off x="80467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D540A601-AB84-B187-127D-635BEAC7D2A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 rot="16200000">
            <a:off x="6199632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39FB08DE-7839-B706-A263-C826C48159C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215750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A93934A6-FE95-C496-F14E-85DA799206A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052969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5C30B205-E799-B533-0710-85E8A6AED6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90188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AFE0358-280A-EB8E-E2C5-932F3BD9FE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727407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7337DF9-BEE0-9960-3F78-987551585C7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564624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87474658-A5AD-9D5A-7FD0-7082AC30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3013595B-EBCE-B1FB-3943-6DD82772C0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3">
            <a:extLst>
              <a:ext uri="{FF2B5EF4-FFF2-40B4-BE49-F238E27FC236}">
                <a16:creationId xmlns:a16="http://schemas.microsoft.com/office/drawing/2014/main" id="{9398F5FD-521F-F335-268A-7300D928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9978134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1206C-54A4-0DD2-0DA0-0828D48A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9B531-1C66-2F6C-4232-5ADD330DF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64FE0-ADDF-F3C6-AEAB-A27E120C2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5369" y="6428281"/>
            <a:ext cx="40233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710315-F2E5-50AA-6E01-B56CA2A14274}"/>
              </a:ext>
            </a:extLst>
          </p:cNvPr>
          <p:cNvCxnSpPr>
            <a:cxnSpLocks/>
          </p:cNvCxnSpPr>
          <p:nvPr userDrawn="1"/>
        </p:nvCxnSpPr>
        <p:spPr>
          <a:xfrm>
            <a:off x="334058" y="1754908"/>
            <a:ext cx="0" cy="4562299"/>
          </a:xfrm>
          <a:prstGeom prst="line">
            <a:avLst/>
          </a:prstGeom>
          <a:ln w="12700" cap="sq" cmpd="sng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5CE6DBE-1597-24EC-79C6-1B2879B16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657955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1" r:id="rId4"/>
    <p:sldLayoutId id="2147483650" r:id="rId5"/>
    <p:sldLayoutId id="2147483663" r:id="rId6"/>
    <p:sldLayoutId id="2147483664" r:id="rId7"/>
    <p:sldLayoutId id="2147483665" r:id="rId8"/>
    <p:sldLayoutId id="2147483666" r:id="rId9"/>
    <p:sldLayoutId id="2147483653" r:id="rId10"/>
    <p:sldLayoutId id="2147483667" r:id="rId11"/>
    <p:sldLayoutId id="2147483668" r:id="rId12"/>
    <p:sldLayoutId id="2147483669" r:id="rId13"/>
    <p:sldLayoutId id="2147483670" r:id="rId14"/>
    <p:sldLayoutId id="2147483654" r:id="rId15"/>
    <p:sldLayoutId id="2147483655" r:id="rId16"/>
    <p:sldLayoutId id="2147483656" r:id="rId17"/>
    <p:sldLayoutId id="2147483657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2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Rectangle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19200" y="3429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10287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03.05.2026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24003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br/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 i="0" u="none">
                <a:solidFill>
                  <a:srgbClr val="000000"/>
                </a:solidFill>
              </a:defRPr>
            </a:pPr>
            <a:r>
              <a:t>Who you say I am</a:t>
            </a:r>
            <a:br/>
            <a:r>
              <a:t>amazing grace (my chains are gone)</a:t>
            </a:r>
            <a:br/>
            <a:r>
              <a:t>rememberance</a:t>
            </a:r>
            <a:br/>
            <a:r>
              <a:t>Gal 5:26-6:10</a:t>
            </a:r>
            <a:br/>
            <a:r>
              <a:t>Jose Peter</a:t>
            </a:r>
            <a:br/>
            <a:r>
              <a:t>Daily Practice of Freedom</a:t>
            </a:r>
            <a:br/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my Father's house</a:t>
            </a:r>
          </a:p>
          <a:p>
            <a:pPr algn="ctr">
              <a:defRPr sz="3300" b="0"/>
            </a:pPr>
            <a:r>
              <a:t>There's a place for me</a:t>
            </a:r>
          </a:p>
          <a:p>
            <a:pPr algn="ctr">
              <a:defRPr sz="3300" b="0"/>
            </a:pPr>
            <a:r>
              <a:t>I'm a child of God</a:t>
            </a:r>
          </a:p>
          <a:p>
            <a:pPr algn="ctr">
              <a:defRPr sz="3300" b="0"/>
            </a:pPr>
            <a:r>
              <a:t>Yes I am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am chosen, not forsaken</a:t>
            </a:r>
          </a:p>
          <a:p>
            <a:pPr algn="ctr">
              <a:defRPr sz="3300" b="0"/>
            </a:pPr>
            <a:r>
              <a:t>I am who You say I am</a:t>
            </a:r>
          </a:p>
          <a:p>
            <a:pPr algn="ctr">
              <a:defRPr sz="3300" b="0"/>
            </a:pPr>
            <a:r>
              <a:t>You are for me, not against me</a:t>
            </a:r>
          </a:p>
          <a:p>
            <a:pPr algn="ctr">
              <a:defRPr sz="3300" b="0"/>
            </a:pPr>
            <a:r>
              <a:t>I am who You say I am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am who You say I am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 the Son sets free</a:t>
            </a:r>
          </a:p>
          <a:p>
            <a:pPr algn="ctr">
              <a:defRPr sz="3300" b="0"/>
            </a:pPr>
            <a:r>
              <a:t>Oh is free indeed</a:t>
            </a:r>
          </a:p>
          <a:p>
            <a:pPr algn="ctr">
              <a:defRPr sz="3300" b="0"/>
            </a:pPr>
            <a:r>
              <a:t>I'm a child of God</a:t>
            </a:r>
          </a:p>
          <a:p>
            <a:pPr algn="ctr">
              <a:defRPr sz="3300" b="0"/>
            </a:pPr>
            <a:r>
              <a:t>Yes I am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my Father's house</a:t>
            </a:r>
          </a:p>
          <a:p>
            <a:pPr algn="ctr">
              <a:defRPr sz="3300" b="0"/>
            </a:pPr>
            <a:r>
              <a:t>There's a place for me</a:t>
            </a:r>
          </a:p>
          <a:p>
            <a:pPr algn="ctr">
              <a:defRPr sz="3300" b="0"/>
            </a:pPr>
            <a:r>
              <a:t>I'm a child of God</a:t>
            </a:r>
          </a:p>
          <a:p>
            <a:pPr algn="ctr">
              <a:defRPr sz="3300" b="0"/>
            </a:pPr>
            <a:r>
              <a:t>Yes I am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my Father's house</a:t>
            </a:r>
          </a:p>
          <a:p>
            <a:pPr algn="ctr">
              <a:defRPr sz="3300" b="0"/>
            </a:pPr>
            <a:r>
              <a:t>There's a place for me</a:t>
            </a:r>
          </a:p>
          <a:p>
            <a:pPr algn="ctr">
              <a:defRPr sz="3300" b="0"/>
            </a:pPr>
            <a:r>
              <a:t>I'm a child of God</a:t>
            </a:r>
          </a:p>
          <a:p>
            <a:pPr algn="ctr">
              <a:defRPr sz="3300" b="0"/>
            </a:pPr>
            <a:r>
              <a:t>Yes I am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Amazing Grace (My Chains Are Gone)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Amazing grace, how sweet the sound</a:t>
            </a:r>
          </a:p>
          <a:p>
            <a:pPr algn="ctr">
              <a:defRPr sz="3300" b="0"/>
            </a:pPr>
            <a:r>
              <a:t>That saved a wretch like me</a:t>
            </a:r>
          </a:p>
          <a:p>
            <a:pPr algn="ctr">
              <a:defRPr sz="3300" b="0"/>
            </a:pPr>
            <a:r>
              <a:t>I once was lost, but now I'm found</a:t>
            </a:r>
          </a:p>
          <a:p>
            <a:pPr algn="ctr">
              <a:defRPr sz="3300" b="0"/>
            </a:pPr>
            <a:r>
              <a:t>Was blind, but now I see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'Twas grace that taught my heart to fear</a:t>
            </a:r>
          </a:p>
          <a:p>
            <a:pPr algn="ctr">
              <a:defRPr sz="3300" b="0"/>
            </a:pPr>
            <a:r>
              <a:t>And grace my fears relieved</a:t>
            </a:r>
          </a:p>
          <a:p>
            <a:pPr algn="ctr">
              <a:defRPr sz="3300" b="0"/>
            </a:pPr>
            <a:r>
              <a:t>How precious did that grace appear</a:t>
            </a:r>
          </a:p>
          <a:p>
            <a:pPr algn="ctr">
              <a:defRPr sz="3300" b="0"/>
            </a:pPr>
            <a:r>
              <a:t>The hour I first believed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chains are gone, I've been set free</a:t>
            </a:r>
          </a:p>
          <a:p>
            <a:pPr algn="ctr">
              <a:defRPr sz="3300" b="0"/>
            </a:pPr>
            <a:r>
              <a:t>My God, my Savior has ransomed me</a:t>
            </a:r>
          </a:p>
          <a:p>
            <a:pPr algn="ctr">
              <a:defRPr sz="3300" b="0"/>
            </a:pPr>
            <a:r>
              <a:t>And like a flood His mercy reigns</a:t>
            </a:r>
          </a:p>
          <a:p>
            <a:pPr algn="ctr">
              <a:defRPr sz="3300" b="0"/>
            </a:pPr>
            <a:r>
              <a:t>Unending love, amazing grace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BCCC english service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Lord has promised good to me</a:t>
            </a:r>
          </a:p>
          <a:p>
            <a:pPr algn="ctr">
              <a:defRPr sz="3300" b="0"/>
            </a:pPr>
            <a:r>
              <a:t>His word my hope secures</a:t>
            </a:r>
          </a:p>
          <a:p>
            <a:pPr algn="ctr">
              <a:defRPr sz="3300" b="0"/>
            </a:pPr>
            <a:r>
              <a:t>He will my shield and portion be</a:t>
            </a:r>
          </a:p>
          <a:p>
            <a:pPr algn="ctr">
              <a:defRPr sz="3300" b="0"/>
            </a:pPr>
            <a:r>
              <a:t>As long as life endures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chains are gone, I've been set free</a:t>
            </a:r>
          </a:p>
          <a:p>
            <a:pPr algn="ctr">
              <a:defRPr sz="3300" b="0"/>
            </a:pPr>
            <a:r>
              <a:t>My God, my Savior has ransomed me</a:t>
            </a:r>
          </a:p>
          <a:p>
            <a:pPr algn="ctr">
              <a:defRPr sz="3300" b="0"/>
            </a:pPr>
            <a:r>
              <a:t>And like a flood His mercy reigns</a:t>
            </a:r>
          </a:p>
          <a:p>
            <a:pPr algn="ctr">
              <a:defRPr sz="3300" b="0"/>
            </a:pPr>
            <a:r>
              <a:t>Unending love, amazing grace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earth shall soon dissolve like snow</a:t>
            </a:r>
          </a:p>
          <a:p>
            <a:pPr algn="ctr">
              <a:defRPr sz="3300" b="0"/>
            </a:pPr>
            <a:r>
              <a:t>The sun forbear to shine</a:t>
            </a:r>
          </a:p>
          <a:p>
            <a:pPr algn="ctr">
              <a:defRPr sz="3300" b="0"/>
            </a:pPr>
            <a:r>
              <a:t>But God who called me here below</a:t>
            </a:r>
          </a:p>
          <a:p>
            <a:pPr algn="ctr">
              <a:defRPr sz="3300" b="0"/>
            </a:pPr>
            <a:r>
              <a:t>Will be forever mine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Will be forever mine</a:t>
            </a:r>
          </a:p>
          <a:p>
            <a:pPr algn="ctr">
              <a:defRPr sz="3300" b="0"/>
            </a:pPr>
            <a:r>
              <a:t>You are forever mine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Remembrance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take the bread of life</a:t>
            </a:r>
          </a:p>
          <a:p>
            <a:pPr algn="ctr">
              <a:defRPr sz="3300" b="0"/>
            </a:pPr>
            <a:r>
              <a:t>Broken for all my sin</a:t>
            </a:r>
          </a:p>
          <a:p>
            <a:pPr algn="ctr">
              <a:defRPr sz="3300" b="0"/>
            </a:pPr>
            <a:r>
              <a:t>Your body crucified</a:t>
            </a:r>
          </a:p>
          <a:p>
            <a:pPr algn="ctr">
              <a:defRPr sz="3300" b="0"/>
            </a:pPr>
            <a:r>
              <a:t>To make me whole again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will recall the cup</a:t>
            </a:r>
          </a:p>
          <a:p>
            <a:pPr algn="ctr">
              <a:defRPr sz="3300" b="0"/>
            </a:pPr>
            <a:r>
              <a:t>Poured out in sacrifice</a:t>
            </a:r>
          </a:p>
          <a:p>
            <a:pPr algn="ctr">
              <a:defRPr sz="3300" b="0"/>
            </a:pPr>
            <a:r>
              <a:t>To trade this sinner's end</a:t>
            </a:r>
          </a:p>
          <a:p>
            <a:pPr algn="ctr">
              <a:defRPr sz="3300" b="0"/>
            </a:pPr>
            <a:r>
              <a:t>For Your new covenant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I'll live my life in remembrance</a:t>
            </a:r>
          </a:p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Your promise I won't forget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I'll walk salvation's road</a:t>
            </a:r>
          </a:p>
          <a:p>
            <a:pPr algn="ctr">
              <a:defRPr sz="3300" b="0"/>
            </a:pPr>
            <a:r>
              <a:t>With fear and trembling</a:t>
            </a:r>
          </a:p>
          <a:p>
            <a:pPr algn="ctr">
              <a:defRPr sz="3300" b="0"/>
            </a:pPr>
            <a:r>
              <a:t>Your way borne as my own</a:t>
            </a:r>
          </a:p>
          <a:p>
            <a:pPr algn="ctr">
              <a:defRPr sz="3300" b="0"/>
            </a:pPr>
            <a:r>
              <a:t>As Christ is formed in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I'll live my life in remembrance</a:t>
            </a:r>
          </a:p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Your promise I won't forget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Who You Say I 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If ever I should lose my way</a:t>
            </a:r>
          </a:p>
          <a:p>
            <a:pPr algn="ctr">
              <a:defRPr sz="3300" b="0"/>
            </a:pPr>
            <a:r>
              <a:t>If ever I deny Your grace</a:t>
            </a:r>
          </a:p>
          <a:p>
            <a:pPr algn="ctr">
              <a:defRPr sz="3300" b="0"/>
            </a:pPr>
            <a:r>
              <a:t>Remind me of the price You paid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I'll live in remembrance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You've been so, so good to me</a:t>
            </a:r>
          </a:p>
          <a:p>
            <a:pPr algn="ctr">
              <a:defRPr sz="3300" b="0"/>
            </a:pPr>
            <a:r>
              <a:t>You've been so, so good to me</a:t>
            </a:r>
          </a:p>
          <a:p>
            <a:pPr algn="ctr">
              <a:defRPr sz="3300" b="0"/>
            </a:pPr>
            <a:r>
              <a:t>Oh to think where I would be</a:t>
            </a:r>
          </a:p>
          <a:p>
            <a:pPr algn="ctr">
              <a:defRPr sz="3300" b="0"/>
            </a:pPr>
            <a:r>
              <a:t>If not for You, if not for You (x3)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As far as heights reach from the depths</a:t>
            </a:r>
          </a:p>
          <a:p>
            <a:pPr algn="ctr">
              <a:defRPr sz="3300" b="0"/>
            </a:pPr>
            <a:r>
              <a:t>As far as east is from the west</a:t>
            </a:r>
          </a:p>
          <a:p>
            <a:pPr algn="ctr">
              <a:defRPr sz="3300" b="0"/>
            </a:pPr>
            <a:r>
              <a:t>So far Your grace has carried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Until I see You face to face</a:t>
            </a:r>
          </a:p>
          <a:p>
            <a:pPr algn="ctr">
              <a:defRPr sz="3300" b="0"/>
            </a:pPr>
            <a:r>
              <a:t>Until at last I've won my race</a:t>
            </a:r>
          </a:p>
          <a:p>
            <a:pPr algn="ctr">
              <a:defRPr sz="3300" b="0"/>
            </a:pPr>
            <a:r>
              <a:t>Remind me You're not finished yet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Hallelujah</a:t>
            </a:r>
          </a:p>
          <a:p>
            <a:pPr algn="ctr">
              <a:defRPr sz="3300" b="0"/>
            </a:pPr>
            <a:r>
              <a:t>I'll live in remembrance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Holy Communion</a:t>
            </a:r>
          </a:p>
        </p:txBody>
      </p:sp>
      <p:pic>
        <p:nvPicPr>
          <p:cNvPr id="7" name="Picture 6" descr="Commun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Bible reading</a:t>
            </a:r>
          </a:p>
        </p:txBody>
      </p:sp>
      <p:pic>
        <p:nvPicPr>
          <p:cNvPr id="7" name="Picture 6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5:26-6:10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²⁶ Let us not become conceited, provoking and envying each other. </a:t>
            </a:r>
          </a:p>
          <a:p>
            <a:pPr algn="ctr">
              <a:defRPr sz="3200" b="0"/>
            </a:pPr>
          </a:p>
          <a:p>
            <a:pPr algn="ctr">
              <a:defRPr sz="3200" b="0"/>
            </a:pPr>
            <a:r>
              <a:t>Brothers and sisters, if someone is caught in a sin, you who live by the Spirit should restore that person gently. But watch yourselves, or you also may be tempted. ² Carry each other’s burdens, and in this way you will fulfill the law of Christ.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5:26-6:10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³ If anyone thinks they are something when they are not, they deceive themselves. ⁴ Each one should test their own actions. Then they can take pride in themselves alone, without comparing themselves to someone else,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 am I that the highest King</a:t>
            </a:r>
          </a:p>
          <a:p>
            <a:pPr algn="ctr">
              <a:defRPr sz="3300" b="0"/>
            </a:pPr>
            <a:r>
              <a:t>Would welcome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5:26-6:10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⁵ for each one should carry their own load. ⁶ Nevertheless, the one who receives instruction in the word should share all good things with their instructor. </a:t>
            </a:r>
          </a:p>
          <a:p>
            <a:pPr algn="ctr">
              <a:defRPr sz="3200" b="0"/>
            </a:p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5:26-6:10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⁷ Do not be deceived: God cannot be mocked. A man reaps what he sows. ⁸ Whoever sows to please their flesh, from the flesh will reap destruction; whoever sows to please the Spirit, from the Spirit will reap eternal life.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 5:26-6:10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⁹ Let us not become weary in doing good, for at the proper time we will reap a harvest if we do not give up. ¹⁰ Therefore, as we have opportunity, let us do good to all people, especially to those who belong to the family of believers.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Announcements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914400" y="2514600"/>
            <a:ext cx="36576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5000"/>
            </a:pPr>
            <a:r>
              <a:t>Offering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38600" y="2286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170714" y="2286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9" name="Picture 8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342900"/>
            <a:ext cx="914400" cy="9144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4038600" y="15430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170714" y="15430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12" name="Picture 11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657350"/>
            <a:ext cx="914400" cy="9144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4038600" y="28575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170714" y="28575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5" name="Picture 14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71800"/>
            <a:ext cx="914400" cy="9144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4038600" y="41719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70714" y="41719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8" name="Picture 17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4286250"/>
            <a:ext cx="914400" cy="914400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4038600" y="54864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70714" y="54864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21" name="Picture 20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56007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Prayer points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Mingle time!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was lost but He brought me in</a:t>
            </a:r>
          </a:p>
          <a:p>
            <a:pPr algn="ctr">
              <a:defRPr sz="3300" b="0"/>
            </a:pPr>
            <a:r>
              <a:t>Oh His love for me</a:t>
            </a:r>
          </a:p>
          <a:p>
            <a:pPr algn="ctr">
              <a:defRPr sz="3300" b="0"/>
            </a:pPr>
            <a:r>
              <a:t>Oh His love for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 the Son sets free</a:t>
            </a:r>
          </a:p>
          <a:p>
            <a:pPr algn="ctr">
              <a:defRPr sz="3300" b="0"/>
            </a:pPr>
            <a:r>
              <a:t>Oh is free indeed</a:t>
            </a:r>
          </a:p>
          <a:p>
            <a:pPr algn="ctr">
              <a:defRPr sz="3300" b="0"/>
            </a:pPr>
            <a:r>
              <a:t>I'm a child of God</a:t>
            </a:r>
          </a:p>
          <a:p>
            <a:pPr algn="ctr">
              <a:defRPr sz="3300" b="0"/>
            </a:pPr>
            <a:r>
              <a:t>Yes I am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Free at last, He has ransomed me</a:t>
            </a:r>
          </a:p>
          <a:p>
            <a:pPr algn="ctr">
              <a:defRPr sz="3300" b="0"/>
            </a:pPr>
            <a:r>
              <a:t>His grace runs deep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While I was a slave to sin</a:t>
            </a:r>
          </a:p>
          <a:p>
            <a:pPr algn="ctr">
              <a:defRPr sz="3300" b="0"/>
            </a:pPr>
            <a:r>
              <a:t>Jesus died for me</a:t>
            </a:r>
          </a:p>
          <a:p>
            <a:pPr algn="ctr">
              <a:defRPr sz="3300" b="0"/>
            </a:pPr>
            <a:r>
              <a:t>Yes He died for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 the Son sets free</a:t>
            </a:r>
          </a:p>
          <a:p>
            <a:pPr algn="ctr">
              <a:defRPr sz="3300" b="0"/>
            </a:pPr>
            <a:r>
              <a:t>Oh is free indeed</a:t>
            </a:r>
          </a:p>
          <a:p>
            <a:pPr algn="ctr">
              <a:defRPr sz="3300" b="0"/>
            </a:pPr>
            <a:r>
              <a:t>I'm a child of God</a:t>
            </a:r>
          </a:p>
          <a:p>
            <a:pPr algn="ctr">
              <a:defRPr sz="3300" b="0"/>
            </a:pPr>
            <a:r>
              <a:t>Yes I am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10101"/>
      </a:dk1>
      <a:lt1>
        <a:srgbClr val="FFFFFF"/>
      </a:lt1>
      <a:dk2>
        <a:srgbClr val="66484E"/>
      </a:dk2>
      <a:lt2>
        <a:srgbClr val="E6E3E5"/>
      </a:lt2>
      <a:accent1>
        <a:srgbClr val="E4E1DB"/>
      </a:accent1>
      <a:accent2>
        <a:srgbClr val="C08D80"/>
      </a:accent2>
      <a:accent3>
        <a:srgbClr val="D3B9AA"/>
      </a:accent3>
      <a:accent4>
        <a:srgbClr val="C17250"/>
      </a:accent4>
      <a:accent5>
        <a:srgbClr val="6F4838"/>
      </a:accent5>
      <a:accent6>
        <a:srgbClr val="9F5700"/>
      </a:accent6>
      <a:hlink>
        <a:srgbClr val="9F5700"/>
      </a:hlink>
      <a:folHlink>
        <a:srgbClr val="BF8C7F"/>
      </a:folHlink>
    </a:clrScheme>
    <a:fontScheme name="Custom 42">
      <a:majorFont>
        <a:latin typeface="Bodoni MT Condense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3CA24C-CD06-4FED-9400-8722D47B2D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8DECC2-4004-45B0-9152-E844B904755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D7B06D1-7850-46BB-A9CE-FFFBBA2716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TM00089993</Template>
  <TotalTime>0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Arial</vt:lpstr>
      <vt:lpstr>Avenir Next LT Pro</vt:lpstr>
      <vt:lpstr>Bodoni MT Condensed</vt:lpstr>
      <vt:lpstr>Calibri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2022-10-31T03:10:14Z</dcterms:created>
  <dcterms:modified xsi:type="dcterms:W3CDTF">2024-07-29T04:59:59Z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