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2.svg" ContentType="image/svg+xml"/>
  <Override PartName="/ppt/media/image4.svg" ContentType="image/svg+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 Id="rId4" Type="http://schemas.openxmlformats.org/officeDocument/2006/relationships/custom-properties" Target="docProps/custom.xml"/><Relationship Id="rId5"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5"/>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25734" autoAdjust="0"/>
    <p:restoredTop sz="94609" autoAdjust="0"/>
  </p:normalViewPr>
  <p:slideViewPr>
    <p:cSldViewPr snapToGrid="0">
      <p:cViewPr varScale="1">
        <p:scale>
          <a:sx n="109" d="100"/>
          <a:sy n="109" d="100"/>
        </p:scale>
        <p:origin x="192" y="392"/>
      </p:cViewPr>
      <p:guideLst>
        <p:guide orient="horz" pos="3024"/>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0" Type="http://schemas.openxmlformats.org/officeDocument/2006/relationships/slide" Target="slides/slide1.xml"/><Relationship Id="rId11" Type="http://schemas.openxmlformats.org/officeDocument/2006/relationships/slide" Target="slides/slide2.xml"/><Relationship Id="rId12" Type="http://schemas.openxmlformats.org/officeDocument/2006/relationships/slide" Target="slides/slide3.xml"/><Relationship Id="rId13" Type="http://schemas.openxmlformats.org/officeDocument/2006/relationships/slide" Target="slides/slide4.xml"/><Relationship Id="rId14" Type="http://schemas.openxmlformats.org/officeDocument/2006/relationships/slide" Target="slides/slide5.xml"/><Relationship Id="rId15" Type="http://schemas.openxmlformats.org/officeDocument/2006/relationships/slide" Target="slides/slide6.xml"/><Relationship Id="rId16" Type="http://schemas.openxmlformats.org/officeDocument/2006/relationships/slide" Target="slides/slide7.xml"/><Relationship Id="rId17" Type="http://schemas.openxmlformats.org/officeDocument/2006/relationships/slide" Target="slides/slide8.xml"/><Relationship Id="rId18" Type="http://schemas.openxmlformats.org/officeDocument/2006/relationships/slide" Target="slides/slide9.xml"/><Relationship Id="rId19" Type="http://schemas.openxmlformats.org/officeDocument/2006/relationships/slide" Target="slides/slide10.xml"/><Relationship Id="rId20" Type="http://schemas.openxmlformats.org/officeDocument/2006/relationships/slide" Target="slides/slide11.xml"/><Relationship Id="rId21" Type="http://schemas.openxmlformats.org/officeDocument/2006/relationships/slide" Target="slides/slide12.xml"/><Relationship Id="rId22" Type="http://schemas.openxmlformats.org/officeDocument/2006/relationships/slide" Target="slides/slide13.xml"/><Relationship Id="rId23" Type="http://schemas.openxmlformats.org/officeDocument/2006/relationships/slide" Target="slides/slide14.xml"/><Relationship Id="rId24" Type="http://schemas.openxmlformats.org/officeDocument/2006/relationships/slide" Target="slides/slide15.xml"/><Relationship Id="rId25" Type="http://schemas.openxmlformats.org/officeDocument/2006/relationships/slide" Target="slides/slide16.xml"/><Relationship Id="rId26" Type="http://schemas.openxmlformats.org/officeDocument/2006/relationships/slide" Target="slides/slide17.xml"/><Relationship Id="rId27" Type="http://schemas.openxmlformats.org/officeDocument/2006/relationships/slide" Target="slides/slide18.xml"/><Relationship Id="rId28" Type="http://schemas.openxmlformats.org/officeDocument/2006/relationships/slide" Target="slides/slide19.xml"/><Relationship Id="rId29" Type="http://schemas.openxmlformats.org/officeDocument/2006/relationships/slide" Target="slides/slide20.xml"/><Relationship Id="rId30" Type="http://schemas.openxmlformats.org/officeDocument/2006/relationships/slide" Target="slides/slide21.xml"/><Relationship Id="rId31" Type="http://schemas.openxmlformats.org/officeDocument/2006/relationships/slide" Target="slides/slide22.xml"/><Relationship Id="rId32" Type="http://schemas.openxmlformats.org/officeDocument/2006/relationships/slide" Target="slides/slide23.xml"/><Relationship Id="rId33" Type="http://schemas.openxmlformats.org/officeDocument/2006/relationships/slide" Target="slides/slide24.xml"/><Relationship Id="rId34" Type="http://schemas.openxmlformats.org/officeDocument/2006/relationships/slide" Target="slides/slide25.xml"/><Relationship Id="rId35" Type="http://schemas.openxmlformats.org/officeDocument/2006/relationships/slide" Target="slides/slide26.xml"/><Relationship Id="rId36" Type="http://schemas.openxmlformats.org/officeDocument/2006/relationships/slide" Target="slides/slide27.xml"/><Relationship Id="rId37" Type="http://schemas.openxmlformats.org/officeDocument/2006/relationships/slide" Target="slides/slide28.xml"/><Relationship Id="rId38" Type="http://schemas.openxmlformats.org/officeDocument/2006/relationships/slide" Target="slides/slide29.xml"/><Relationship Id="rId39" Type="http://schemas.openxmlformats.org/officeDocument/2006/relationships/slide" Target="slides/slide3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B580E-BB12-458A-8A67-A4E85A97E57A}" type="datetimeFigureOut">
              <a:rPr lang="en-US" smtClean="0"/>
              <a:t>7/29/24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485773-E831-40C3-B08E-FE9BDAA69383}" type="slidenum">
              <a:rPr lang="en-US" smtClean="0"/>
              <a:t>‹#›</a:t>
            </a:fld>
            <a:endParaRPr lang="en-US" dirty="0"/>
          </a:p>
        </p:txBody>
      </p:sp>
    </p:spTree>
    <p:extLst>
      <p:ext uri="{BB962C8B-B14F-4D97-AF65-F5344CB8AC3E}">
        <p14:creationId xmlns:p14="http://schemas.microsoft.com/office/powerpoint/2010/main" val="4140957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svg"/><Relationship Id="rId4" Type="http://schemas.openxmlformats.org/officeDocument/2006/relationships/image" Target="../media/image3.png"/><Relationship Id="rId5" Type="http://schemas.openxmlformats.org/officeDocument/2006/relationships/image" Target="../media/image4.sv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FE162AE6-C2BA-4446-A2D9-41A8F1A61533}"/>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ectangle 6">
            <a:extLst>
              <a:ext uri="{FF2B5EF4-FFF2-40B4-BE49-F238E27FC236}">
                <a16:creationId xmlns:a16="http://schemas.microsoft.com/office/drawing/2014/main" id="{7A267802-5F0D-4EE1-AF9D-EF2E4F23C392}"/>
              </a:ext>
              <a:ext uri="{C183D7F6-B498-43B3-948B-1728B52AA6E4}">
                <adec:decorative xmlns:adec="http://schemas.microsoft.com/office/drawing/2017/decorative" val="1"/>
              </a:ext>
            </a:extLst>
          </p:cNvPr>
          <p:cNvSpPr/>
          <p:nvPr userDrawn="1"/>
        </p:nvSpPr>
        <p:spPr>
          <a:xfrm>
            <a:off x="1775" y="0"/>
            <a:ext cx="43861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FB728D93-929A-4CAF-A102-3C217E9170B1}"/>
              </a:ext>
            </a:extLst>
          </p:cNvPr>
          <p:cNvSpPr>
            <a:spLocks noGrp="1"/>
          </p:cNvSpPr>
          <p:nvPr>
            <p:ph type="ctrTitle"/>
          </p:nvPr>
        </p:nvSpPr>
        <p:spPr>
          <a:xfrm>
            <a:off x="684361" y="428903"/>
            <a:ext cx="3071005" cy="3051391"/>
          </a:xfrm>
          <a:prstGeom prst="rect">
            <a:avLst/>
          </a:prstGeom>
        </p:spPr>
        <p:txBody>
          <a:bodyPr anchor="b">
            <a:normAutofit/>
          </a:bodyPr>
          <a:lstStyle>
            <a:lvl1pPr algn="ctr">
              <a:lnSpc>
                <a:spcPct val="90000"/>
              </a:lnSpc>
              <a:defRPr>
                <a:solidFill>
                  <a:schemeClr val="tx2"/>
                </a:solidFill>
              </a:defRPr>
            </a:lvl1pPr>
          </a:lstStyle>
          <a:p>
            <a:pPr>
              <a:tabLst>
                <a:tab pos="3370263" algn="l"/>
              </a:tabLst>
            </a:pPr>
            <a:endParaRPr lang="en-US" sz="4000" dirty="0">
              <a:solidFill>
                <a:schemeClr val="tx2">
                  <a:alpha val="75000"/>
                </a:schemeClr>
              </a:solidFill>
            </a:endParaRPr>
          </a:p>
        </p:txBody>
      </p:sp>
      <p:sp>
        <p:nvSpPr>
          <p:cNvPr id="9" name="Subtitle 2">
            <a:extLst>
              <a:ext uri="{FF2B5EF4-FFF2-40B4-BE49-F238E27FC236}">
                <a16:creationId xmlns:a16="http://schemas.microsoft.com/office/drawing/2014/main" id="{B81702E9-0038-4210-9FAB-E76C1EF85C4F}"/>
              </a:ext>
            </a:extLst>
          </p:cNvPr>
          <p:cNvSpPr>
            <a:spLocks noGrp="1"/>
          </p:cNvSpPr>
          <p:nvPr>
            <p:ph type="subTitle" idx="1" hasCustomPrompt="1"/>
          </p:nvPr>
        </p:nvSpPr>
        <p:spPr>
          <a:xfrm>
            <a:off x="744876" y="5116529"/>
            <a:ext cx="2948684" cy="955497"/>
          </a:xfrm>
          <a:prstGeom prst="rect">
            <a:avLst/>
          </a:prstGeom>
        </p:spPr>
        <p:txBody>
          <a:bodyPr>
            <a:normAutofit/>
          </a:bodyPr>
          <a:lstStyle>
            <a:lvl1pPr marL="0" indent="0" algn="ctr">
              <a:lnSpc>
                <a:spcPct val="150000"/>
              </a:lnSpc>
              <a:buNone/>
              <a:defRPr sz="1600" cap="all" spc="600" baseline="0">
                <a:solidFill>
                  <a:schemeClr val="tx2"/>
                </a:solidFill>
              </a:defRPr>
            </a:lvl1pPr>
          </a:lstStyle>
          <a:p>
            <a:r>
              <a:rPr lang="en-US" dirty="0">
                <a:solidFill>
                  <a:schemeClr val="tx2"/>
                </a:solidFill>
              </a:rPr>
              <a:t>subtitle</a:t>
            </a:r>
          </a:p>
        </p:txBody>
      </p:sp>
      <p:sp>
        <p:nvSpPr>
          <p:cNvPr id="10" name="Freeform: Shape 9">
            <a:extLst>
              <a:ext uri="{FF2B5EF4-FFF2-40B4-BE49-F238E27FC236}">
                <a16:creationId xmlns:a16="http://schemas.microsoft.com/office/drawing/2014/main" id="{13E1655C-FA7C-42D9-8EE1-E7CF6988A050}"/>
              </a:ext>
              <a:ext uri="{C183D7F6-B498-43B3-948B-1728B52AA6E4}">
                <adec:decorative xmlns:adec="http://schemas.microsoft.com/office/drawing/2017/decorative" val="1"/>
              </a:ext>
            </a:extLst>
          </p:cNvPr>
          <p:cNvSpPr/>
          <p:nvPr userDrawn="1"/>
        </p:nvSpPr>
        <p:spPr>
          <a:xfrm rot="13547565" flipH="1">
            <a:off x="1747479" y="3853642"/>
            <a:ext cx="1044472" cy="90854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accent1">
              <a:lumMod val="75000"/>
              <a:alpha val="82000"/>
            </a:schemeClr>
          </a:solidFill>
          <a:ln w="9525" cap="flat">
            <a:noFill/>
            <a:prstDash val="solid"/>
            <a:miter/>
          </a:ln>
        </p:spPr>
        <p:txBody>
          <a:bodyPr wrap="square" rtlCol="0" anchor="ctr">
            <a:noAutofit/>
          </a:bodyPr>
          <a:lstStyle/>
          <a:p>
            <a:endParaRPr lang="en-US" dirty="0"/>
          </a:p>
        </p:txBody>
      </p:sp>
      <p:sp>
        <p:nvSpPr>
          <p:cNvPr id="12" name="Picture Placeholder 11">
            <a:extLst>
              <a:ext uri="{FF2B5EF4-FFF2-40B4-BE49-F238E27FC236}">
                <a16:creationId xmlns:a16="http://schemas.microsoft.com/office/drawing/2014/main" id="{46441E9C-E7AE-4B2E-A8FF-F364980D9036}"/>
              </a:ext>
            </a:extLst>
          </p:cNvPr>
          <p:cNvSpPr>
            <a:spLocks noGrp="1"/>
          </p:cNvSpPr>
          <p:nvPr>
            <p:ph type="pic" sz="quarter" idx="13"/>
          </p:nvPr>
        </p:nvSpPr>
        <p:spPr>
          <a:xfrm>
            <a:off x="4383024" y="0"/>
            <a:ext cx="7808976" cy="6858000"/>
          </a:xfrm>
          <a:prstGeom prst="rect">
            <a:avLst/>
          </a:prstGeom>
          <a:solidFill>
            <a:schemeClr val="bg2">
              <a:lumMod val="50000"/>
              <a:lumOff val="50000"/>
            </a:schemeClr>
          </a:solidFill>
        </p:spPr>
        <p:txBody>
          <a:bodyPr/>
          <a:lstStyle/>
          <a:p>
            <a:endParaRPr lang="en-US" dirty="0"/>
          </a:p>
        </p:txBody>
      </p:sp>
    </p:spTree>
    <p:extLst>
      <p:ext uri="{BB962C8B-B14F-4D97-AF65-F5344CB8AC3E}">
        <p14:creationId xmlns:p14="http://schemas.microsoft.com/office/powerpoint/2010/main" val="2171283408"/>
      </p:ext>
    </p:extLst>
  </p:cSld>
  <p:clrMapOvr>
    <a:masterClrMapping/>
  </p:clrMapOvr>
  <p:extLst>
    <p:ext uri="{DCECCB84-F9BA-43D5-87BE-67443E8EF086}">
      <p15:sldGuideLst xmlns:p15="http://schemas.microsoft.com/office/powerpoint/2012/main">
        <p15:guide id="1" pos="2760" userDrawn="1">
          <p15:clr>
            <a:srgbClr val="FBAE40"/>
          </p15:clr>
        </p15:guide>
        <p15:guide id="2" pos="39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6A6C1-54BB-40E1-859F-0C6DA1525727}"/>
              </a:ext>
            </a:extLst>
          </p:cNvPr>
          <p:cNvSpPr>
            <a:spLocks noGrp="1"/>
          </p:cNvSpPr>
          <p:nvPr>
            <p:ph type="title"/>
          </p:nvPr>
        </p:nvSpPr>
        <p:spPr>
          <a:xfrm>
            <a:off x="839788" y="665629"/>
            <a:ext cx="10515600" cy="818995"/>
          </a:xfrm>
          <a:prstGeom prst="rect">
            <a:avLst/>
          </a:prstGeo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A1EEBE1-2D73-4E5F-A8DD-593B79D184F6}"/>
              </a:ext>
            </a:extLst>
          </p:cNvPr>
          <p:cNvSpPr>
            <a:spLocks noGrp="1"/>
          </p:cNvSpPr>
          <p:nvPr>
            <p:ph type="body" idx="1"/>
          </p:nvPr>
        </p:nvSpPr>
        <p:spPr>
          <a:xfrm>
            <a:off x="836612" y="1806039"/>
            <a:ext cx="3200400" cy="584548"/>
          </a:xfrm>
          <a:prstGeom prst="rect">
            <a:avLst/>
          </a:prstGeom>
        </p:spPr>
        <p:txBody>
          <a:bodyPr anchor="b">
            <a:noAutofit/>
          </a:bodyPr>
          <a:lstStyle>
            <a:lvl1pPr marL="0" indent="0">
              <a:buNone/>
              <a:defRPr sz="1800" b="1" cap="all" spc="6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45328A-A6CB-4A40-806F-E68606FC7CFB}"/>
              </a:ext>
            </a:extLst>
          </p:cNvPr>
          <p:cNvSpPr>
            <a:spLocks noGrp="1"/>
          </p:cNvSpPr>
          <p:nvPr>
            <p:ph sz="half" idx="2"/>
          </p:nvPr>
        </p:nvSpPr>
        <p:spPr>
          <a:xfrm>
            <a:off x="839788" y="2390588"/>
            <a:ext cx="3200400" cy="3751268"/>
          </a:xfrm>
          <a:prstGeom prst="rect">
            <a:avLst/>
          </a:prstGeom>
        </p:spPr>
        <p:txBody>
          <a:bodyPr>
            <a:normAutofit/>
          </a:bodyPr>
          <a:lstStyle>
            <a:lvl1pPr>
              <a:defRPr sz="2000"/>
            </a:lvl1pPr>
            <a:lvl2pPr>
              <a:defRPr sz="16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2730D26-BCC4-4CE4-9273-69B4E36D39FC}"/>
              </a:ext>
            </a:extLst>
          </p:cNvPr>
          <p:cNvSpPr>
            <a:spLocks noGrp="1"/>
          </p:cNvSpPr>
          <p:nvPr>
            <p:ph type="body" sz="quarter" idx="3"/>
          </p:nvPr>
        </p:nvSpPr>
        <p:spPr>
          <a:xfrm>
            <a:off x="4495800" y="1800575"/>
            <a:ext cx="3200400" cy="584549"/>
          </a:xfrm>
          <a:prstGeom prst="rect">
            <a:avLst/>
          </a:prstGeom>
        </p:spPr>
        <p:txBody>
          <a:bodyPr anchor="b">
            <a:noAutofit/>
          </a:bodyPr>
          <a:lstStyle>
            <a:lvl1pPr marL="0" indent="0">
              <a:buNone/>
              <a:defRPr sz="1800" b="1" cap="all" spc="6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D832694-AE69-4399-B6B4-3F0CBD297CD8}"/>
              </a:ext>
            </a:extLst>
          </p:cNvPr>
          <p:cNvSpPr>
            <a:spLocks noGrp="1"/>
          </p:cNvSpPr>
          <p:nvPr>
            <p:ph sz="quarter" idx="4"/>
          </p:nvPr>
        </p:nvSpPr>
        <p:spPr>
          <a:xfrm>
            <a:off x="4495800" y="2385125"/>
            <a:ext cx="3200400" cy="3751268"/>
          </a:xfrm>
          <a:prstGeom prst="rect">
            <a:avLst/>
          </a:prstGeom>
        </p:spPr>
        <p:txBody>
          <a:bodyPr>
            <a:normAutofit/>
          </a:bodyPr>
          <a:lstStyle>
            <a:lvl1pPr>
              <a:defRPr sz="2000"/>
            </a:lvl1pPr>
            <a:lvl2pPr>
              <a:defRPr sz="16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2" name="Straight Connector 11">
            <a:extLst>
              <a:ext uri="{FF2B5EF4-FFF2-40B4-BE49-F238E27FC236}">
                <a16:creationId xmlns:a16="http://schemas.microsoft.com/office/drawing/2014/main" id="{1E4C2C4B-8E48-4589-91AA-FDF1F137A26C}"/>
              </a:ext>
            </a:extLst>
          </p:cNvPr>
          <p:cNvCxnSpPr>
            <a:cxnSpLocks/>
          </p:cNvCxnSpPr>
          <p:nvPr/>
        </p:nvCxnSpPr>
        <p:spPr>
          <a:xfrm>
            <a:off x="838200" y="1655523"/>
            <a:ext cx="10515600" cy="0"/>
          </a:xfrm>
          <a:prstGeom prst="line">
            <a:avLst/>
          </a:prstGeom>
          <a:ln w="1905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
        <p:nvSpPr>
          <p:cNvPr id="14" name="Text Placeholder 4">
            <a:extLst>
              <a:ext uri="{FF2B5EF4-FFF2-40B4-BE49-F238E27FC236}">
                <a16:creationId xmlns:a16="http://schemas.microsoft.com/office/drawing/2014/main" id="{266A9EA3-4B2B-44BD-8135-846BF602669B}"/>
              </a:ext>
            </a:extLst>
          </p:cNvPr>
          <p:cNvSpPr>
            <a:spLocks noGrp="1"/>
          </p:cNvSpPr>
          <p:nvPr>
            <p:ph type="body" sz="quarter" idx="13"/>
          </p:nvPr>
        </p:nvSpPr>
        <p:spPr>
          <a:xfrm>
            <a:off x="8151814" y="1802952"/>
            <a:ext cx="3200400" cy="584549"/>
          </a:xfrm>
          <a:prstGeom prst="rect">
            <a:avLst/>
          </a:prstGeom>
        </p:spPr>
        <p:txBody>
          <a:bodyPr anchor="b">
            <a:noAutofit/>
          </a:bodyPr>
          <a:lstStyle>
            <a:lvl1pPr marL="0" indent="0">
              <a:buNone/>
              <a:defRPr sz="1800" b="1" cap="all" spc="6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Content Placeholder 5">
            <a:extLst>
              <a:ext uri="{FF2B5EF4-FFF2-40B4-BE49-F238E27FC236}">
                <a16:creationId xmlns:a16="http://schemas.microsoft.com/office/drawing/2014/main" id="{01C28FB9-37EE-45F6-9277-9FEC0E6CEB23}"/>
              </a:ext>
            </a:extLst>
          </p:cNvPr>
          <p:cNvSpPr>
            <a:spLocks noGrp="1"/>
          </p:cNvSpPr>
          <p:nvPr>
            <p:ph sz="quarter" idx="14"/>
          </p:nvPr>
        </p:nvSpPr>
        <p:spPr>
          <a:xfrm>
            <a:off x="8151814" y="2387502"/>
            <a:ext cx="3200400" cy="3751268"/>
          </a:xfrm>
          <a:prstGeom prst="rect">
            <a:avLst/>
          </a:prstGeom>
        </p:spPr>
        <p:txBody>
          <a:bodyPr>
            <a:normAutofit/>
          </a:bodyPr>
          <a:lstStyle>
            <a:lvl1pPr>
              <a:defRPr sz="2000"/>
            </a:lvl1pPr>
            <a:lvl2pPr>
              <a:defRPr sz="16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Date Placeholder 3">
            <a:extLst>
              <a:ext uri="{FF2B5EF4-FFF2-40B4-BE49-F238E27FC236}">
                <a16:creationId xmlns:a16="http://schemas.microsoft.com/office/drawing/2014/main" id="{5965917B-0400-40F0-91DA-4F97FE7238EB}"/>
              </a:ext>
            </a:extLst>
          </p:cNvPr>
          <p:cNvSpPr>
            <a:spLocks noGrp="1"/>
          </p:cNvSpPr>
          <p:nvPr>
            <p:ph type="dt" sz="half" idx="15"/>
          </p:nvPr>
        </p:nvSpPr>
        <p:spPr>
          <a:xfrm>
            <a:off x="258792" y="6356350"/>
            <a:ext cx="3322608" cy="365125"/>
          </a:xfrm>
          <a:prstGeom prst="rect">
            <a:avLst/>
          </a:prstGeom>
        </p:spPr>
        <p:txBody>
          <a:bodyPr vert="horz" lIns="91440" tIns="45720" rIns="91440" bIns="45720" rtlCol="0" anchor="ctr"/>
          <a:lstStyle>
            <a:lvl1pPr algn="l">
              <a:defRPr sz="900" b="1" spc="100" baseline="0">
                <a:solidFill>
                  <a:schemeClr val="tx2">
                    <a:alpha val="75000"/>
                  </a:schemeClr>
                </a:solidFill>
              </a:defRPr>
            </a:lvl1pPr>
          </a:lstStyle>
          <a:p>
            <a:r>
              <a:rPr lang="en-US"/>
              <a:t>20XX</a:t>
            </a:r>
            <a:endParaRPr lang="en-US" dirty="0"/>
          </a:p>
        </p:txBody>
      </p:sp>
      <p:sp>
        <p:nvSpPr>
          <p:cNvPr id="16" name="Footer Placeholder 4">
            <a:extLst>
              <a:ext uri="{FF2B5EF4-FFF2-40B4-BE49-F238E27FC236}">
                <a16:creationId xmlns:a16="http://schemas.microsoft.com/office/drawing/2014/main" id="{564A176B-530D-46DF-8C22-CB3E325D3F2B}"/>
              </a:ext>
            </a:extLst>
          </p:cNvPr>
          <p:cNvSpPr>
            <a:spLocks noGrp="1"/>
          </p:cNvSpPr>
          <p:nvPr>
            <p:ph type="ftr" sz="quarter" idx="16"/>
          </p:nvPr>
        </p:nvSpPr>
        <p:spPr>
          <a:xfrm>
            <a:off x="3581399" y="6356350"/>
            <a:ext cx="5029203" cy="365125"/>
          </a:xfrm>
          <a:prstGeom prst="rect">
            <a:avLst/>
          </a:prstGeom>
        </p:spPr>
        <p:txBody>
          <a:bodyPr vert="horz" lIns="91440" tIns="45720" rIns="91440" bIns="45720" rtlCol="0" anchor="ctr"/>
          <a:lstStyle>
            <a:lvl1pPr algn="ctr">
              <a:defRPr sz="900" b="1" cap="all" spc="400" baseline="0">
                <a:solidFill>
                  <a:schemeClr val="tx2">
                    <a:alpha val="75000"/>
                  </a:schemeClr>
                </a:solidFill>
              </a:defRPr>
            </a:lvl1pPr>
          </a:lstStyle>
          <a:p>
            <a:r>
              <a:rPr lang="en-US" dirty="0"/>
              <a:t>Sample Text</a:t>
            </a:r>
          </a:p>
        </p:txBody>
      </p:sp>
      <p:sp>
        <p:nvSpPr>
          <p:cNvPr id="17" name="Slide Number Placeholder 5">
            <a:extLst>
              <a:ext uri="{FF2B5EF4-FFF2-40B4-BE49-F238E27FC236}">
                <a16:creationId xmlns:a16="http://schemas.microsoft.com/office/drawing/2014/main" id="{464458CC-87E8-440C-A9E9-D8E1E0B49373}"/>
              </a:ext>
            </a:extLst>
          </p:cNvPr>
          <p:cNvSpPr>
            <a:spLocks noGrp="1"/>
          </p:cNvSpPr>
          <p:nvPr>
            <p:ph type="sldNum" sz="quarter" idx="17"/>
          </p:nvPr>
        </p:nvSpPr>
        <p:spPr>
          <a:xfrm>
            <a:off x="10518474" y="6356350"/>
            <a:ext cx="1414733" cy="365125"/>
          </a:xfrm>
          <a:prstGeom prst="rect">
            <a:avLst/>
          </a:prstGeom>
        </p:spPr>
        <p:txBody>
          <a:bodyPr vert="horz" lIns="91440" tIns="45720" rIns="91440" bIns="45720" rtlCol="0" anchor="ctr"/>
          <a:lstStyle>
            <a:lvl1pPr algn="r">
              <a:defRPr sz="900" b="1">
                <a:solidFill>
                  <a:schemeClr val="tx2">
                    <a:alpha val="75000"/>
                  </a:schemeClr>
                </a:solidFill>
              </a:defRPr>
            </a:lvl1pPr>
          </a:lstStyle>
          <a:p>
            <a:fld id="{AE208ADF-3ADD-483D-A721-14E3EEE2C135}" type="slidenum">
              <a:rPr lang="en-US" smtClean="0"/>
              <a:pPr/>
              <a:t>‹#›</a:t>
            </a:fld>
            <a:endParaRPr lang="en-US" dirty="0"/>
          </a:p>
        </p:txBody>
      </p:sp>
    </p:spTree>
    <p:extLst>
      <p:ext uri="{BB962C8B-B14F-4D97-AF65-F5344CB8AC3E}">
        <p14:creationId xmlns:p14="http://schemas.microsoft.com/office/powerpoint/2010/main" val="3973501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66D479CE-2DE1-4800-948F-385C3CF20803}"/>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7">
            <a:extLst>
              <a:ext uri="{FF2B5EF4-FFF2-40B4-BE49-F238E27FC236}">
                <a16:creationId xmlns:a16="http://schemas.microsoft.com/office/drawing/2014/main" id="{F2DE27B3-A066-47FC-9ACB-6CB080C41199}"/>
              </a:ext>
            </a:extLst>
          </p:cNvPr>
          <p:cNvSpPr>
            <a:spLocks noGrp="1"/>
          </p:cNvSpPr>
          <p:nvPr>
            <p:ph type="title"/>
          </p:nvPr>
        </p:nvSpPr>
        <p:spPr>
          <a:xfrm>
            <a:off x="647701" y="1375939"/>
            <a:ext cx="5448300" cy="1240966"/>
          </a:xfrm>
          <a:prstGeom prst="rect">
            <a:avLst/>
          </a:prstGeom>
        </p:spPr>
        <p:txBody>
          <a:bodyPr anchor="ctr">
            <a:normAutofit/>
          </a:bodyPr>
          <a:lstStyle>
            <a:lvl1pPr algn="l">
              <a:defRPr/>
            </a:lvl1pPr>
          </a:lstStyle>
          <a:p>
            <a:pPr algn="ctr"/>
            <a:endParaRPr lang="en-US" dirty="0"/>
          </a:p>
        </p:txBody>
      </p:sp>
      <p:sp>
        <p:nvSpPr>
          <p:cNvPr id="8" name="Content Placeholder 8">
            <a:extLst>
              <a:ext uri="{FF2B5EF4-FFF2-40B4-BE49-F238E27FC236}">
                <a16:creationId xmlns:a16="http://schemas.microsoft.com/office/drawing/2014/main" id="{0B2E2283-471F-4157-98F4-1943DA10BBDB}"/>
              </a:ext>
            </a:extLst>
          </p:cNvPr>
          <p:cNvSpPr>
            <a:spLocks noGrp="1"/>
          </p:cNvSpPr>
          <p:nvPr>
            <p:ph idx="1"/>
          </p:nvPr>
        </p:nvSpPr>
        <p:spPr>
          <a:xfrm>
            <a:off x="635001" y="2688119"/>
            <a:ext cx="5115674" cy="3507457"/>
          </a:xfrm>
          <a:prstGeom prst="rect">
            <a:avLst/>
          </a:prstGeom>
        </p:spPr>
        <p:txBody>
          <a:bodyPr>
            <a:normAutofit/>
          </a:bodyPr>
          <a:lstStyle>
            <a:lvl1pPr marL="0" indent="0">
              <a:buNone/>
              <a:defRPr/>
            </a:lvl1pPr>
          </a:lstStyle>
          <a:p>
            <a:endParaRPr lang="en-US" dirty="0"/>
          </a:p>
        </p:txBody>
      </p:sp>
      <p:sp>
        <p:nvSpPr>
          <p:cNvPr id="12" name="Picture Placeholder 11">
            <a:extLst>
              <a:ext uri="{FF2B5EF4-FFF2-40B4-BE49-F238E27FC236}">
                <a16:creationId xmlns:a16="http://schemas.microsoft.com/office/drawing/2014/main" id="{0F58127D-BBD9-4655-BEA6-9102178578CA}"/>
              </a:ext>
            </a:extLst>
          </p:cNvPr>
          <p:cNvSpPr>
            <a:spLocks noGrp="1"/>
          </p:cNvSpPr>
          <p:nvPr>
            <p:ph type="pic" sz="quarter" idx="13"/>
          </p:nvPr>
        </p:nvSpPr>
        <p:spPr>
          <a:xfrm>
            <a:off x="6748272" y="658368"/>
            <a:ext cx="4809744" cy="2606040"/>
          </a:xfrm>
          <a:prstGeom prst="rect">
            <a:avLst/>
          </a:prstGeom>
          <a:solidFill>
            <a:schemeClr val="bg2">
              <a:lumMod val="50000"/>
              <a:lumOff val="50000"/>
            </a:schemeClr>
          </a:solidFill>
        </p:spPr>
        <p:txBody>
          <a:bodyPr/>
          <a:lstStyle/>
          <a:p>
            <a:endParaRPr lang="en-US" dirty="0"/>
          </a:p>
        </p:txBody>
      </p:sp>
      <p:sp>
        <p:nvSpPr>
          <p:cNvPr id="13" name="Picture Placeholder 11">
            <a:extLst>
              <a:ext uri="{FF2B5EF4-FFF2-40B4-BE49-F238E27FC236}">
                <a16:creationId xmlns:a16="http://schemas.microsoft.com/office/drawing/2014/main" id="{C4E959CE-E323-4F7E-9D53-6DE5DD86507E}"/>
              </a:ext>
            </a:extLst>
          </p:cNvPr>
          <p:cNvSpPr>
            <a:spLocks noGrp="1"/>
          </p:cNvSpPr>
          <p:nvPr>
            <p:ph type="pic" sz="quarter" idx="14"/>
          </p:nvPr>
        </p:nvSpPr>
        <p:spPr>
          <a:xfrm>
            <a:off x="6748272" y="3584448"/>
            <a:ext cx="4809744" cy="2606040"/>
          </a:xfrm>
          <a:prstGeom prst="rect">
            <a:avLst/>
          </a:prstGeom>
          <a:solidFill>
            <a:schemeClr val="bg2">
              <a:lumMod val="50000"/>
              <a:lumOff val="50000"/>
            </a:schemeClr>
          </a:solidFill>
        </p:spPr>
        <p:txBody>
          <a:bodyPr/>
          <a:lstStyle/>
          <a:p>
            <a:endParaRPr lang="en-US" dirty="0"/>
          </a:p>
        </p:txBody>
      </p:sp>
      <p:sp>
        <p:nvSpPr>
          <p:cNvPr id="15" name="Freeform: Shape 14">
            <a:extLst>
              <a:ext uri="{FF2B5EF4-FFF2-40B4-BE49-F238E27FC236}">
                <a16:creationId xmlns:a16="http://schemas.microsoft.com/office/drawing/2014/main" id="{65F4C50B-50BD-44F1-9148-992E83F5B874}"/>
              </a:ext>
              <a:ext uri="{C183D7F6-B498-43B3-948B-1728B52AA6E4}">
                <adec:decorative xmlns:adec="http://schemas.microsoft.com/office/drawing/2017/decorative" val="1"/>
              </a:ext>
            </a:extLst>
          </p:cNvPr>
          <p:cNvSpPr/>
          <p:nvPr userDrawn="1"/>
        </p:nvSpPr>
        <p:spPr>
          <a:xfrm flipH="1">
            <a:off x="825809" y="632198"/>
            <a:ext cx="1044472" cy="90854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accent1">
              <a:lumMod val="75000"/>
              <a:alpha val="82000"/>
            </a:schemeClr>
          </a:solidFill>
          <a:ln w="9525" cap="flat">
            <a:noFill/>
            <a:prstDash val="solid"/>
            <a:miter/>
          </a:ln>
        </p:spPr>
        <p:txBody>
          <a:bodyPr wrap="square" rtlCol="0" anchor="ctr">
            <a:noAutofit/>
          </a:bodyPr>
          <a:lstStyle/>
          <a:p>
            <a:endParaRPr lang="en-US" dirty="0"/>
          </a:p>
        </p:txBody>
      </p:sp>
      <p:sp>
        <p:nvSpPr>
          <p:cNvPr id="20" name="Date Placeholder 3">
            <a:extLst>
              <a:ext uri="{FF2B5EF4-FFF2-40B4-BE49-F238E27FC236}">
                <a16:creationId xmlns:a16="http://schemas.microsoft.com/office/drawing/2014/main" id="{9764E3EF-900F-4400-84C4-63FBEBB8794A}"/>
              </a:ext>
            </a:extLst>
          </p:cNvPr>
          <p:cNvSpPr>
            <a:spLocks noGrp="1"/>
          </p:cNvSpPr>
          <p:nvPr>
            <p:ph type="dt" sz="half" idx="2"/>
          </p:nvPr>
        </p:nvSpPr>
        <p:spPr>
          <a:xfrm>
            <a:off x="258792" y="6356350"/>
            <a:ext cx="3322608" cy="365125"/>
          </a:xfrm>
          <a:prstGeom prst="rect">
            <a:avLst/>
          </a:prstGeom>
        </p:spPr>
        <p:txBody>
          <a:bodyPr vert="horz" lIns="91440" tIns="45720" rIns="91440" bIns="45720" rtlCol="0" anchor="ctr"/>
          <a:lstStyle>
            <a:lvl1pPr algn="l">
              <a:defRPr sz="900" b="1" spc="100" baseline="0">
                <a:solidFill>
                  <a:schemeClr val="tx2">
                    <a:alpha val="75000"/>
                  </a:schemeClr>
                </a:solidFill>
              </a:defRPr>
            </a:lvl1pPr>
          </a:lstStyle>
          <a:p>
            <a:r>
              <a:rPr lang="en-US"/>
              <a:t>20XX</a:t>
            </a:r>
            <a:endParaRPr lang="en-US" dirty="0"/>
          </a:p>
        </p:txBody>
      </p:sp>
      <p:sp>
        <p:nvSpPr>
          <p:cNvPr id="21" name="Footer Placeholder 4">
            <a:extLst>
              <a:ext uri="{FF2B5EF4-FFF2-40B4-BE49-F238E27FC236}">
                <a16:creationId xmlns:a16="http://schemas.microsoft.com/office/drawing/2014/main" id="{3E1CB21E-42E2-4942-BCAD-66952AABB826}"/>
              </a:ext>
            </a:extLst>
          </p:cNvPr>
          <p:cNvSpPr>
            <a:spLocks noGrp="1"/>
          </p:cNvSpPr>
          <p:nvPr>
            <p:ph type="ftr" sz="quarter" idx="3"/>
          </p:nvPr>
        </p:nvSpPr>
        <p:spPr>
          <a:xfrm>
            <a:off x="3581399" y="6356350"/>
            <a:ext cx="5029203" cy="365125"/>
          </a:xfrm>
          <a:prstGeom prst="rect">
            <a:avLst/>
          </a:prstGeom>
        </p:spPr>
        <p:txBody>
          <a:bodyPr vert="horz" lIns="91440" tIns="45720" rIns="91440" bIns="45720" rtlCol="0" anchor="ctr"/>
          <a:lstStyle>
            <a:lvl1pPr algn="ctr">
              <a:defRPr sz="900" b="1" cap="all" spc="400" baseline="0">
                <a:solidFill>
                  <a:schemeClr val="tx2">
                    <a:alpha val="75000"/>
                  </a:schemeClr>
                </a:solidFill>
              </a:defRPr>
            </a:lvl1pPr>
          </a:lstStyle>
          <a:p>
            <a:r>
              <a:rPr lang="en-US" dirty="0"/>
              <a:t>Sample Text</a:t>
            </a:r>
          </a:p>
        </p:txBody>
      </p:sp>
      <p:sp>
        <p:nvSpPr>
          <p:cNvPr id="22" name="Slide Number Placeholder 5">
            <a:extLst>
              <a:ext uri="{FF2B5EF4-FFF2-40B4-BE49-F238E27FC236}">
                <a16:creationId xmlns:a16="http://schemas.microsoft.com/office/drawing/2014/main" id="{ABDF6841-1F86-481B-A857-4E5AC2672605}"/>
              </a:ext>
            </a:extLst>
          </p:cNvPr>
          <p:cNvSpPr>
            <a:spLocks noGrp="1"/>
          </p:cNvSpPr>
          <p:nvPr>
            <p:ph type="sldNum" sz="quarter" idx="4"/>
          </p:nvPr>
        </p:nvSpPr>
        <p:spPr>
          <a:xfrm>
            <a:off x="10518474" y="6356350"/>
            <a:ext cx="1414733" cy="365125"/>
          </a:xfrm>
          <a:prstGeom prst="rect">
            <a:avLst/>
          </a:prstGeom>
        </p:spPr>
        <p:txBody>
          <a:bodyPr vert="horz" lIns="91440" tIns="45720" rIns="91440" bIns="45720" rtlCol="0" anchor="ctr"/>
          <a:lstStyle>
            <a:lvl1pPr algn="r">
              <a:defRPr sz="900" b="1">
                <a:solidFill>
                  <a:schemeClr val="tx2">
                    <a:alpha val="75000"/>
                  </a:schemeClr>
                </a:solidFill>
              </a:defRPr>
            </a:lvl1pPr>
          </a:lstStyle>
          <a:p>
            <a:fld id="{AE208ADF-3ADD-483D-A721-14E3EEE2C135}" type="slidenum">
              <a:rPr lang="en-US" smtClean="0"/>
              <a:pPr/>
              <a:t>‹#›</a:t>
            </a:fld>
            <a:endParaRPr lang="en-US" dirty="0"/>
          </a:p>
        </p:txBody>
      </p:sp>
    </p:spTree>
    <p:extLst>
      <p:ext uri="{BB962C8B-B14F-4D97-AF65-F5344CB8AC3E}">
        <p14:creationId xmlns:p14="http://schemas.microsoft.com/office/powerpoint/2010/main" val="38941285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2FD219BD-0F2E-4CDF-AEB4-C1D73E0F1DCA}"/>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5">
            <a:extLst>
              <a:ext uri="{FF2B5EF4-FFF2-40B4-BE49-F238E27FC236}">
                <a16:creationId xmlns:a16="http://schemas.microsoft.com/office/drawing/2014/main" id="{1A909C9B-71E1-4575-BD94-8C51142F0AB6}"/>
              </a:ext>
            </a:extLst>
          </p:cNvPr>
          <p:cNvSpPr>
            <a:spLocks noGrp="1"/>
          </p:cNvSpPr>
          <p:nvPr>
            <p:ph type="title"/>
          </p:nvPr>
        </p:nvSpPr>
        <p:spPr>
          <a:xfrm>
            <a:off x="485775" y="647700"/>
            <a:ext cx="3680395" cy="1403343"/>
          </a:xfrm>
          <a:prstGeom prst="rect">
            <a:avLst/>
          </a:prstGeom>
        </p:spPr>
        <p:txBody>
          <a:bodyPr anchor="ctr">
            <a:normAutofit/>
          </a:bodyPr>
          <a:lstStyle>
            <a:lvl1pPr algn="ctr">
              <a:defRPr/>
            </a:lvl1pPr>
          </a:lstStyle>
          <a:p>
            <a:pPr algn="ctr"/>
            <a:endParaRPr lang="en-US" dirty="0"/>
          </a:p>
        </p:txBody>
      </p:sp>
      <p:sp>
        <p:nvSpPr>
          <p:cNvPr id="8" name="Content Placeholder 16">
            <a:extLst>
              <a:ext uri="{FF2B5EF4-FFF2-40B4-BE49-F238E27FC236}">
                <a16:creationId xmlns:a16="http://schemas.microsoft.com/office/drawing/2014/main" id="{3B6580BC-B32B-4393-8B19-2B3F6B90F37D}"/>
              </a:ext>
            </a:extLst>
          </p:cNvPr>
          <p:cNvSpPr>
            <a:spLocks noGrp="1"/>
          </p:cNvSpPr>
          <p:nvPr>
            <p:ph idx="1"/>
          </p:nvPr>
        </p:nvSpPr>
        <p:spPr>
          <a:xfrm>
            <a:off x="647701" y="2683104"/>
            <a:ext cx="3364358" cy="3673245"/>
          </a:xfrm>
          <a:prstGeom prst="rect">
            <a:avLst/>
          </a:prstGeom>
        </p:spPr>
        <p:txBody>
          <a:bodyPr>
            <a:normAutofit/>
          </a:bodyPr>
          <a:lstStyle>
            <a:lvl1pPr marL="0" indent="0" algn="ctr">
              <a:buNone/>
              <a:defRPr/>
            </a:lvl1pPr>
          </a:lstStyle>
          <a:p>
            <a:endParaRPr lang="en-US" dirty="0"/>
          </a:p>
        </p:txBody>
      </p:sp>
      <p:sp>
        <p:nvSpPr>
          <p:cNvPr id="2" name="Date Placeholder 1">
            <a:extLst>
              <a:ext uri="{FF2B5EF4-FFF2-40B4-BE49-F238E27FC236}">
                <a16:creationId xmlns:a16="http://schemas.microsoft.com/office/drawing/2014/main" id="{5E316BEC-AB1A-4058-9324-07F332198D4C}"/>
              </a:ext>
            </a:extLst>
          </p:cNvPr>
          <p:cNvSpPr>
            <a:spLocks noGrp="1"/>
          </p:cNvSpPr>
          <p:nvPr>
            <p:ph type="dt" sz="half" idx="10"/>
          </p:nvPr>
        </p:nvSpPr>
        <p:spPr>
          <a:xfrm>
            <a:off x="258792" y="6356350"/>
            <a:ext cx="3322608" cy="365125"/>
          </a:xfrm>
          <a:prstGeom prst="rect">
            <a:avLst/>
          </a:prstGeom>
        </p:spPr>
        <p:txBody>
          <a:bodyPr/>
          <a:lstStyle/>
          <a:p>
            <a:r>
              <a:rPr lang="en-US"/>
              <a:t>20XX</a:t>
            </a:r>
            <a:endParaRPr lang="en-US" dirty="0"/>
          </a:p>
        </p:txBody>
      </p:sp>
      <p:sp>
        <p:nvSpPr>
          <p:cNvPr id="11" name="Picture Placeholder 10">
            <a:extLst>
              <a:ext uri="{FF2B5EF4-FFF2-40B4-BE49-F238E27FC236}">
                <a16:creationId xmlns:a16="http://schemas.microsoft.com/office/drawing/2014/main" id="{CB07FB4E-AACE-4322-82D4-4DA4A8161644}"/>
              </a:ext>
            </a:extLst>
          </p:cNvPr>
          <p:cNvSpPr>
            <a:spLocks noGrp="1"/>
          </p:cNvSpPr>
          <p:nvPr>
            <p:ph type="pic" sz="quarter" idx="13"/>
          </p:nvPr>
        </p:nvSpPr>
        <p:spPr>
          <a:xfrm>
            <a:off x="4575048" y="0"/>
            <a:ext cx="7616952" cy="6858000"/>
          </a:xfrm>
          <a:prstGeom prst="rect">
            <a:avLst/>
          </a:prstGeom>
          <a:solidFill>
            <a:schemeClr val="bg2">
              <a:lumMod val="50000"/>
              <a:lumOff val="50000"/>
            </a:schemeClr>
          </a:solidFill>
        </p:spPr>
        <p:txBody>
          <a:bodyPr/>
          <a:lstStyle/>
          <a:p>
            <a:endParaRPr lang="en-US" dirty="0"/>
          </a:p>
        </p:txBody>
      </p:sp>
      <p:sp>
        <p:nvSpPr>
          <p:cNvPr id="3" name="Footer Placeholder 2">
            <a:extLst>
              <a:ext uri="{FF2B5EF4-FFF2-40B4-BE49-F238E27FC236}">
                <a16:creationId xmlns:a16="http://schemas.microsoft.com/office/drawing/2014/main" id="{640DE4BD-38C7-497D-AE63-0EC22E333932}"/>
              </a:ext>
            </a:extLst>
          </p:cNvPr>
          <p:cNvSpPr>
            <a:spLocks noGrp="1"/>
          </p:cNvSpPr>
          <p:nvPr>
            <p:ph type="ftr" sz="quarter" idx="11"/>
          </p:nvPr>
        </p:nvSpPr>
        <p:spPr>
          <a:xfrm>
            <a:off x="3581399" y="6356350"/>
            <a:ext cx="5029203" cy="365125"/>
          </a:xfrm>
          <a:prstGeom prst="rect">
            <a:avLst/>
          </a:prstGeom>
        </p:spPr>
        <p:txBody>
          <a:bodyPr/>
          <a:lstStyle/>
          <a:p>
            <a:r>
              <a:rPr lang="en-US" dirty="0"/>
              <a:t>Sample Text</a:t>
            </a:r>
          </a:p>
        </p:txBody>
      </p:sp>
      <p:sp>
        <p:nvSpPr>
          <p:cNvPr id="4" name="Slide Number Placeholder 3">
            <a:extLst>
              <a:ext uri="{FF2B5EF4-FFF2-40B4-BE49-F238E27FC236}">
                <a16:creationId xmlns:a16="http://schemas.microsoft.com/office/drawing/2014/main" id="{3EDD80C8-9EBF-4D2D-A9FA-CC9421EAAB93}"/>
              </a:ext>
            </a:extLst>
          </p:cNvPr>
          <p:cNvSpPr>
            <a:spLocks noGrp="1"/>
          </p:cNvSpPr>
          <p:nvPr>
            <p:ph type="sldNum" sz="quarter" idx="12"/>
          </p:nvPr>
        </p:nvSpPr>
        <p:spPr>
          <a:xfrm>
            <a:off x="10518474" y="6356350"/>
            <a:ext cx="1414733" cy="365125"/>
          </a:xfrm>
          <a:prstGeom prst="rect">
            <a:avLst/>
          </a:prstGeom>
        </p:spPr>
        <p:txBody>
          <a:bodyPr/>
          <a:lstStyle/>
          <a:p>
            <a:fld id="{AE208ADF-3ADD-483D-A721-14E3EEE2C135}" type="slidenum">
              <a:rPr lang="en-US" smtClean="0"/>
              <a:t>‹#›</a:t>
            </a:fld>
            <a:endParaRPr lang="en-US" dirty="0"/>
          </a:p>
        </p:txBody>
      </p:sp>
      <p:cxnSp>
        <p:nvCxnSpPr>
          <p:cNvPr id="7" name="Straight Connector 6">
            <a:extLst>
              <a:ext uri="{FF2B5EF4-FFF2-40B4-BE49-F238E27FC236}">
                <a16:creationId xmlns:a16="http://schemas.microsoft.com/office/drawing/2014/main" id="{F4CA4665-3BE9-407E-884C-8EA287083C20}"/>
              </a:ext>
              <a:ext uri="{C183D7F6-B498-43B3-948B-1728B52AA6E4}">
                <adec:decorative xmlns:adec="http://schemas.microsoft.com/office/drawing/2017/decorative" val="1"/>
              </a:ext>
            </a:extLst>
          </p:cNvPr>
          <p:cNvCxnSpPr>
            <a:cxnSpLocks/>
          </p:cNvCxnSpPr>
          <p:nvPr userDrawn="1"/>
        </p:nvCxnSpPr>
        <p:spPr>
          <a:xfrm>
            <a:off x="1152099" y="2302005"/>
            <a:ext cx="2253018" cy="0"/>
          </a:xfrm>
          <a:prstGeom prst="line">
            <a:avLst/>
          </a:prstGeom>
          <a:ln w="19050">
            <a:solidFill>
              <a:schemeClr val="accent1">
                <a:lumMod val="75000"/>
                <a:alpha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00693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81C62-6E66-44D5-83D2-BADCC7373CD2}"/>
              </a:ext>
            </a:extLst>
          </p:cNvPr>
          <p:cNvSpPr>
            <a:spLocks noGrp="1"/>
          </p:cNvSpPr>
          <p:nvPr>
            <p:ph type="ctrTitle"/>
          </p:nvPr>
        </p:nvSpPr>
        <p:spPr>
          <a:xfrm>
            <a:off x="1838113" y="2851343"/>
            <a:ext cx="8490581" cy="1746195"/>
          </a:xfrm>
          <a:prstGeom prst="rect">
            <a:avLst/>
          </a:prstGeom>
        </p:spPr>
        <p:txBody>
          <a:bodyPr anchor="b">
            <a:normAutofit/>
          </a:bodyPr>
          <a:lstStyle>
            <a:lvl1pPr algn="ctr">
              <a:lnSpc>
                <a:spcPct val="90000"/>
              </a:lnSpc>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60A7876-9D0C-4685-8088-6FED23C9B8F7}"/>
              </a:ext>
            </a:extLst>
          </p:cNvPr>
          <p:cNvSpPr>
            <a:spLocks noGrp="1"/>
          </p:cNvSpPr>
          <p:nvPr>
            <p:ph type="subTitle" idx="1"/>
          </p:nvPr>
        </p:nvSpPr>
        <p:spPr>
          <a:xfrm>
            <a:off x="2767350" y="4846921"/>
            <a:ext cx="6632107" cy="951488"/>
          </a:xfrm>
          <a:prstGeom prst="rect">
            <a:avLst/>
          </a:prstGeom>
        </p:spPr>
        <p:txBody>
          <a:bodyPr>
            <a:normAutofit/>
          </a:bodyPr>
          <a:lstStyle>
            <a:lvl1pPr marL="0" indent="0" algn="ctr">
              <a:lnSpc>
                <a:spcPct val="150000"/>
              </a:lnSpc>
              <a:buNone/>
              <a:defRPr sz="1600" cap="all" spc="600" baseline="0">
                <a:solidFill>
                  <a:schemeClr val="tx2">
                    <a:alpha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reeform: Shape 12">
            <a:extLst>
              <a:ext uri="{FF2B5EF4-FFF2-40B4-BE49-F238E27FC236}">
                <a16:creationId xmlns:a16="http://schemas.microsoft.com/office/drawing/2014/main" id="{1E679A24-160E-440A-9984-8923BC4B8DD8}"/>
              </a:ext>
            </a:extLst>
          </p:cNvPr>
          <p:cNvSpPr/>
          <p:nvPr/>
        </p:nvSpPr>
        <p:spPr>
          <a:xfrm rot="20618895" flipH="1">
            <a:off x="5561167" y="1911565"/>
            <a:ext cx="1044472" cy="90854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accent1">
              <a:lumMod val="75000"/>
              <a:alpha val="82000"/>
            </a:schemeClr>
          </a:solidFill>
          <a:ln w="9525"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42650660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6100-27A9-4A24-9347-29B6A9BA46D8}"/>
              </a:ext>
            </a:extLst>
          </p:cNvPr>
          <p:cNvSpPr>
            <a:spLocks noGrp="1"/>
          </p:cNvSpPr>
          <p:nvPr>
            <p:ph type="title"/>
          </p:nvPr>
        </p:nvSpPr>
        <p:spPr>
          <a:xfrm>
            <a:off x="831850" y="1709738"/>
            <a:ext cx="10515600" cy="3117186"/>
          </a:xfrm>
          <a:prstGeom prst="rect">
            <a:avLst/>
          </a:prstGeo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9A350C3-3185-4A0E-9E1F-504D7E6E0D11}"/>
              </a:ext>
            </a:extLst>
          </p:cNvPr>
          <p:cNvSpPr>
            <a:spLocks noGrp="1"/>
          </p:cNvSpPr>
          <p:nvPr>
            <p:ph type="body" idx="1"/>
          </p:nvPr>
        </p:nvSpPr>
        <p:spPr>
          <a:xfrm>
            <a:off x="831850" y="4826924"/>
            <a:ext cx="10515600" cy="1262726"/>
          </a:xfrm>
          <a:prstGeom prst="rect">
            <a:avLst/>
          </a:prstGeo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475714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3902F6-08C1-4F71-90D1-FCA6563ECE29}"/>
              </a:ext>
            </a:extLst>
          </p:cNvPr>
          <p:cNvSpPr>
            <a:spLocks noGrp="1"/>
          </p:cNvSpPr>
          <p:nvPr>
            <p:ph sz="half" idx="1"/>
          </p:nvPr>
        </p:nvSpPr>
        <p:spPr>
          <a:xfrm>
            <a:off x="838200" y="1811756"/>
            <a:ext cx="5181600" cy="436520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9FB0FE5-5497-4854-B57F-7955ADCBCDA4}"/>
              </a:ext>
            </a:extLst>
          </p:cNvPr>
          <p:cNvSpPr>
            <a:spLocks noGrp="1"/>
          </p:cNvSpPr>
          <p:nvPr>
            <p:ph sz="half" idx="2"/>
          </p:nvPr>
        </p:nvSpPr>
        <p:spPr>
          <a:xfrm>
            <a:off x="6172200" y="1811756"/>
            <a:ext cx="5181600" cy="436520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3BB698B4-B17B-4FAB-894D-5400BDEC9891}"/>
              </a:ext>
            </a:extLst>
          </p:cNvPr>
          <p:cNvSpPr>
            <a:spLocks noGrp="1"/>
          </p:cNvSpPr>
          <p:nvPr>
            <p:ph type="title"/>
          </p:nvPr>
        </p:nvSpPr>
        <p:spPr>
          <a:xfrm>
            <a:off x="838200" y="662427"/>
            <a:ext cx="10515600" cy="819738"/>
          </a:xfrm>
          <a:prstGeom prst="rect">
            <a:avLst/>
          </a:prstGeom>
        </p:spPr>
        <p:txBody>
          <a:bodyPr/>
          <a:lstStyle/>
          <a:p>
            <a:r>
              <a:rPr lang="en-US"/>
              <a:t>Click to edit Master title style</a:t>
            </a:r>
            <a:endParaRPr lang="en-US" dirty="0"/>
          </a:p>
        </p:txBody>
      </p:sp>
      <p:cxnSp>
        <p:nvCxnSpPr>
          <p:cNvPr id="17" name="Straight Connector 16">
            <a:extLst>
              <a:ext uri="{FF2B5EF4-FFF2-40B4-BE49-F238E27FC236}">
                <a16:creationId xmlns:a16="http://schemas.microsoft.com/office/drawing/2014/main" id="{FBF5B355-1608-4ECA-8C03-3ABD722BC611}"/>
              </a:ext>
            </a:extLst>
          </p:cNvPr>
          <p:cNvCxnSpPr>
            <a:cxnSpLocks/>
          </p:cNvCxnSpPr>
          <p:nvPr/>
        </p:nvCxnSpPr>
        <p:spPr>
          <a:xfrm>
            <a:off x="838200" y="1655523"/>
            <a:ext cx="10515600" cy="0"/>
          </a:xfrm>
          <a:prstGeom prst="line">
            <a:avLst/>
          </a:prstGeom>
          <a:ln w="1905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68684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75882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37465-F6D9-414A-9829-B2793D3A51BE}"/>
              </a:ext>
            </a:extLst>
          </p:cNvPr>
          <p:cNvSpPr>
            <a:spLocks noGrp="1"/>
          </p:cNvSpPr>
          <p:nvPr>
            <p:ph type="title"/>
          </p:nvPr>
        </p:nvSpPr>
        <p:spPr>
          <a:xfrm>
            <a:off x="839788" y="647698"/>
            <a:ext cx="4061821" cy="1558558"/>
          </a:xfrm>
          <a:prstGeom prst="rect">
            <a:avLst/>
          </a:prstGeo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D635B2F-EF96-4A99-8082-911D63A37A0A}"/>
              </a:ext>
            </a:extLst>
          </p:cNvPr>
          <p:cNvSpPr>
            <a:spLocks noGrp="1"/>
          </p:cNvSpPr>
          <p:nvPr>
            <p:ph idx="1"/>
          </p:nvPr>
        </p:nvSpPr>
        <p:spPr>
          <a:xfrm>
            <a:off x="5183188" y="647699"/>
            <a:ext cx="6172200" cy="5213351"/>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25EE3AB-F64B-4276-8303-CAE4B4F1D78C}"/>
              </a:ext>
            </a:extLst>
          </p:cNvPr>
          <p:cNvSpPr>
            <a:spLocks noGrp="1"/>
          </p:cNvSpPr>
          <p:nvPr>
            <p:ph type="body" sz="half" idx="2"/>
          </p:nvPr>
        </p:nvSpPr>
        <p:spPr>
          <a:xfrm>
            <a:off x="839788" y="2206256"/>
            <a:ext cx="4061821" cy="3662732"/>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8189360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43B7E-262A-4834-9437-C20690BF2E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89FC6C5-CFC6-43FC-9CD2-EB131734FA83}"/>
              </a:ext>
            </a:extLst>
          </p:cNvPr>
          <p:cNvSpPr>
            <a:spLocks noGrp="1"/>
          </p:cNvSpPr>
          <p:nvPr>
            <p:ph type="pic" idx="1"/>
          </p:nvPr>
        </p:nvSpPr>
        <p:spPr>
          <a:xfrm>
            <a:off x="5183188" y="867985"/>
            <a:ext cx="6172200" cy="4993066"/>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4DCAD41B-4C7D-4884-B895-CFDA0A4479CA}"/>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881369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665A6970-043A-47D8-B545-755078B0D7EB}"/>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7">
            <a:extLst>
              <a:ext uri="{FF2B5EF4-FFF2-40B4-BE49-F238E27FC236}">
                <a16:creationId xmlns:a16="http://schemas.microsoft.com/office/drawing/2014/main" id="{86AC1DD3-428F-4C39-A551-E13ABD51BDBF}"/>
              </a:ext>
            </a:extLst>
          </p:cNvPr>
          <p:cNvSpPr>
            <a:spLocks noGrp="1"/>
          </p:cNvSpPr>
          <p:nvPr>
            <p:ph type="title"/>
          </p:nvPr>
        </p:nvSpPr>
        <p:spPr>
          <a:xfrm>
            <a:off x="647699" y="647700"/>
            <a:ext cx="3483421" cy="2866599"/>
          </a:xfrm>
          <a:prstGeom prst="rect">
            <a:avLst/>
          </a:prstGeom>
        </p:spPr>
        <p:txBody>
          <a:bodyPr>
            <a:normAutofit/>
          </a:bodyPr>
          <a:lstStyle/>
          <a:p>
            <a:pPr algn="r"/>
            <a:endParaRPr lang="en-US" dirty="0"/>
          </a:p>
        </p:txBody>
      </p:sp>
      <p:cxnSp>
        <p:nvCxnSpPr>
          <p:cNvPr id="7" name="Straight Connector 6">
            <a:extLst>
              <a:ext uri="{FF2B5EF4-FFF2-40B4-BE49-F238E27FC236}">
                <a16:creationId xmlns:a16="http://schemas.microsoft.com/office/drawing/2014/main" id="{0661C8BF-A13F-41C7-AD96-FF1FF2487316}"/>
              </a:ext>
              <a:ext uri="{C183D7F6-B498-43B3-948B-1728B52AA6E4}">
                <adec:decorative xmlns:adec="http://schemas.microsoft.com/office/drawing/2017/decorative" val="1"/>
              </a:ext>
            </a:extLst>
          </p:cNvPr>
          <p:cNvCxnSpPr>
            <a:cxnSpLocks/>
          </p:cNvCxnSpPr>
          <p:nvPr userDrawn="1"/>
        </p:nvCxnSpPr>
        <p:spPr>
          <a:xfrm>
            <a:off x="4572000" y="1344305"/>
            <a:ext cx="0" cy="1610436"/>
          </a:xfrm>
          <a:prstGeom prst="line">
            <a:avLst/>
          </a:prstGeom>
          <a:ln w="19050">
            <a:solidFill>
              <a:schemeClr val="accent1">
                <a:lumMod val="75000"/>
                <a:alpha val="7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8">
            <a:extLst>
              <a:ext uri="{FF2B5EF4-FFF2-40B4-BE49-F238E27FC236}">
                <a16:creationId xmlns:a16="http://schemas.microsoft.com/office/drawing/2014/main" id="{C48B2C18-58F4-4964-8F53-1A6C5CA463DE}"/>
              </a:ext>
            </a:extLst>
          </p:cNvPr>
          <p:cNvSpPr>
            <a:spLocks noGrp="1"/>
          </p:cNvSpPr>
          <p:nvPr>
            <p:ph idx="1"/>
          </p:nvPr>
        </p:nvSpPr>
        <p:spPr>
          <a:xfrm>
            <a:off x="5117909" y="647700"/>
            <a:ext cx="6401231" cy="2982604"/>
          </a:xfrm>
          <a:prstGeom prst="rect">
            <a:avLst/>
          </a:prstGeom>
        </p:spPr>
        <p:txBody>
          <a:bodyPr anchor="ctr">
            <a:normAutofit/>
          </a:bodyPr>
          <a:lstStyle>
            <a:lvl1pPr marL="0" indent="0">
              <a:buNone/>
              <a:defRPr/>
            </a:lvl1pPr>
          </a:lstStyle>
          <a:p>
            <a:endParaRPr lang="en-US" dirty="0"/>
          </a:p>
        </p:txBody>
      </p:sp>
      <p:sp>
        <p:nvSpPr>
          <p:cNvPr id="14" name="Picture Placeholder 13">
            <a:extLst>
              <a:ext uri="{FF2B5EF4-FFF2-40B4-BE49-F238E27FC236}">
                <a16:creationId xmlns:a16="http://schemas.microsoft.com/office/drawing/2014/main" id="{60AF7978-E274-4580-9576-25C42D06B28B}"/>
              </a:ext>
            </a:extLst>
          </p:cNvPr>
          <p:cNvSpPr>
            <a:spLocks noGrp="1"/>
          </p:cNvSpPr>
          <p:nvPr>
            <p:ph type="pic" sz="quarter" idx="13"/>
          </p:nvPr>
        </p:nvSpPr>
        <p:spPr>
          <a:xfrm>
            <a:off x="667512" y="4142232"/>
            <a:ext cx="2606040" cy="2075688"/>
          </a:xfrm>
          <a:prstGeom prst="rect">
            <a:avLst/>
          </a:prstGeom>
          <a:solidFill>
            <a:schemeClr val="bg2">
              <a:lumMod val="50000"/>
              <a:lumOff val="50000"/>
            </a:schemeClr>
          </a:solidFill>
        </p:spPr>
        <p:txBody>
          <a:bodyPr/>
          <a:lstStyle/>
          <a:p>
            <a:endParaRPr lang="en-US" dirty="0"/>
          </a:p>
        </p:txBody>
      </p:sp>
      <p:sp>
        <p:nvSpPr>
          <p:cNvPr id="16" name="Picture Placeholder 13">
            <a:extLst>
              <a:ext uri="{FF2B5EF4-FFF2-40B4-BE49-F238E27FC236}">
                <a16:creationId xmlns:a16="http://schemas.microsoft.com/office/drawing/2014/main" id="{C26149A3-CFBC-4F7F-B065-171177885AF8}"/>
              </a:ext>
            </a:extLst>
          </p:cNvPr>
          <p:cNvSpPr>
            <a:spLocks noGrp="1"/>
          </p:cNvSpPr>
          <p:nvPr>
            <p:ph type="pic" sz="quarter" idx="15"/>
          </p:nvPr>
        </p:nvSpPr>
        <p:spPr>
          <a:xfrm>
            <a:off x="3416041" y="4142232"/>
            <a:ext cx="2606040" cy="2075688"/>
          </a:xfrm>
          <a:prstGeom prst="rect">
            <a:avLst/>
          </a:prstGeom>
          <a:solidFill>
            <a:schemeClr val="bg2">
              <a:lumMod val="50000"/>
              <a:lumOff val="50000"/>
            </a:schemeClr>
          </a:solidFill>
        </p:spPr>
        <p:txBody>
          <a:bodyPr/>
          <a:lstStyle/>
          <a:p>
            <a:endParaRPr lang="en-US" dirty="0"/>
          </a:p>
        </p:txBody>
      </p:sp>
      <p:sp>
        <p:nvSpPr>
          <p:cNvPr id="17" name="Picture Placeholder 13">
            <a:extLst>
              <a:ext uri="{FF2B5EF4-FFF2-40B4-BE49-F238E27FC236}">
                <a16:creationId xmlns:a16="http://schemas.microsoft.com/office/drawing/2014/main" id="{47CA6D41-6659-4919-BF3F-FCA2AB53F4FE}"/>
              </a:ext>
            </a:extLst>
          </p:cNvPr>
          <p:cNvSpPr>
            <a:spLocks noGrp="1"/>
          </p:cNvSpPr>
          <p:nvPr>
            <p:ph type="pic" sz="quarter" idx="16"/>
          </p:nvPr>
        </p:nvSpPr>
        <p:spPr>
          <a:xfrm>
            <a:off x="6164570" y="4142232"/>
            <a:ext cx="2606040" cy="2075688"/>
          </a:xfrm>
          <a:prstGeom prst="rect">
            <a:avLst/>
          </a:prstGeom>
          <a:solidFill>
            <a:schemeClr val="bg2">
              <a:lumMod val="50000"/>
              <a:lumOff val="50000"/>
            </a:schemeClr>
          </a:solidFill>
        </p:spPr>
        <p:txBody>
          <a:bodyPr/>
          <a:lstStyle/>
          <a:p>
            <a:endParaRPr lang="en-US" dirty="0"/>
          </a:p>
        </p:txBody>
      </p:sp>
      <p:sp>
        <p:nvSpPr>
          <p:cNvPr id="15" name="Picture Placeholder 13">
            <a:extLst>
              <a:ext uri="{FF2B5EF4-FFF2-40B4-BE49-F238E27FC236}">
                <a16:creationId xmlns:a16="http://schemas.microsoft.com/office/drawing/2014/main" id="{20E6777B-4AD1-427E-904E-21086E731818}"/>
              </a:ext>
            </a:extLst>
          </p:cNvPr>
          <p:cNvSpPr>
            <a:spLocks noGrp="1"/>
          </p:cNvSpPr>
          <p:nvPr>
            <p:ph type="pic" sz="quarter" idx="14"/>
          </p:nvPr>
        </p:nvSpPr>
        <p:spPr>
          <a:xfrm>
            <a:off x="8913100" y="4142232"/>
            <a:ext cx="2606040" cy="2075688"/>
          </a:xfrm>
          <a:prstGeom prst="rect">
            <a:avLst/>
          </a:prstGeom>
          <a:solidFill>
            <a:schemeClr val="bg2">
              <a:lumMod val="50000"/>
              <a:lumOff val="50000"/>
            </a:schemeClr>
          </a:solidFill>
        </p:spPr>
        <p:txBody>
          <a:bodyPr/>
          <a:lstStyle/>
          <a:p>
            <a:endParaRPr lang="en-US" dirty="0"/>
          </a:p>
        </p:txBody>
      </p:sp>
      <p:sp>
        <p:nvSpPr>
          <p:cNvPr id="20" name="Date Placeholder 3">
            <a:extLst>
              <a:ext uri="{FF2B5EF4-FFF2-40B4-BE49-F238E27FC236}">
                <a16:creationId xmlns:a16="http://schemas.microsoft.com/office/drawing/2014/main" id="{7E0D4C96-36DA-4C90-B4F7-FD78F9F06EC4}"/>
              </a:ext>
            </a:extLst>
          </p:cNvPr>
          <p:cNvSpPr>
            <a:spLocks noGrp="1"/>
          </p:cNvSpPr>
          <p:nvPr>
            <p:ph type="dt" sz="half" idx="2"/>
          </p:nvPr>
        </p:nvSpPr>
        <p:spPr>
          <a:xfrm>
            <a:off x="258792" y="6356350"/>
            <a:ext cx="3322608" cy="365125"/>
          </a:xfrm>
          <a:prstGeom prst="rect">
            <a:avLst/>
          </a:prstGeom>
        </p:spPr>
        <p:txBody>
          <a:bodyPr vert="horz" lIns="91440" tIns="45720" rIns="91440" bIns="45720" rtlCol="0" anchor="ctr"/>
          <a:lstStyle>
            <a:lvl1pPr algn="l">
              <a:defRPr sz="900" b="1" spc="100" baseline="0">
                <a:solidFill>
                  <a:schemeClr val="tx2">
                    <a:alpha val="75000"/>
                  </a:schemeClr>
                </a:solidFill>
              </a:defRPr>
            </a:lvl1pPr>
          </a:lstStyle>
          <a:p>
            <a:r>
              <a:rPr lang="en-US"/>
              <a:t>20XX</a:t>
            </a:r>
            <a:endParaRPr lang="en-US" dirty="0"/>
          </a:p>
        </p:txBody>
      </p:sp>
      <p:sp>
        <p:nvSpPr>
          <p:cNvPr id="21" name="Footer Placeholder 4">
            <a:extLst>
              <a:ext uri="{FF2B5EF4-FFF2-40B4-BE49-F238E27FC236}">
                <a16:creationId xmlns:a16="http://schemas.microsoft.com/office/drawing/2014/main" id="{DCC27624-76B0-4BB8-B6D9-C01BCCE65729}"/>
              </a:ext>
            </a:extLst>
          </p:cNvPr>
          <p:cNvSpPr>
            <a:spLocks noGrp="1"/>
          </p:cNvSpPr>
          <p:nvPr>
            <p:ph type="ftr" sz="quarter" idx="3"/>
          </p:nvPr>
        </p:nvSpPr>
        <p:spPr>
          <a:xfrm>
            <a:off x="3581399" y="6356350"/>
            <a:ext cx="5029203" cy="365125"/>
          </a:xfrm>
          <a:prstGeom prst="rect">
            <a:avLst/>
          </a:prstGeom>
        </p:spPr>
        <p:txBody>
          <a:bodyPr vert="horz" lIns="91440" tIns="45720" rIns="91440" bIns="45720" rtlCol="0" anchor="ctr"/>
          <a:lstStyle>
            <a:lvl1pPr algn="ctr">
              <a:defRPr sz="900" b="1" cap="all" spc="400" baseline="0">
                <a:solidFill>
                  <a:schemeClr val="tx2">
                    <a:alpha val="75000"/>
                  </a:schemeClr>
                </a:solidFill>
              </a:defRPr>
            </a:lvl1pPr>
          </a:lstStyle>
          <a:p>
            <a:r>
              <a:rPr lang="en-US" dirty="0"/>
              <a:t>Sample Text</a:t>
            </a:r>
          </a:p>
        </p:txBody>
      </p:sp>
      <p:sp>
        <p:nvSpPr>
          <p:cNvPr id="22" name="Slide Number Placeholder 5">
            <a:extLst>
              <a:ext uri="{FF2B5EF4-FFF2-40B4-BE49-F238E27FC236}">
                <a16:creationId xmlns:a16="http://schemas.microsoft.com/office/drawing/2014/main" id="{E5D71582-7D60-491E-945E-00A9A6A2E4D3}"/>
              </a:ext>
            </a:extLst>
          </p:cNvPr>
          <p:cNvSpPr>
            <a:spLocks noGrp="1"/>
          </p:cNvSpPr>
          <p:nvPr>
            <p:ph type="sldNum" sz="quarter" idx="4"/>
          </p:nvPr>
        </p:nvSpPr>
        <p:spPr>
          <a:xfrm>
            <a:off x="10518474" y="6356350"/>
            <a:ext cx="1414733" cy="365125"/>
          </a:xfrm>
          <a:prstGeom prst="rect">
            <a:avLst/>
          </a:prstGeom>
        </p:spPr>
        <p:txBody>
          <a:bodyPr vert="horz" lIns="91440" tIns="45720" rIns="91440" bIns="45720" rtlCol="0" anchor="ctr"/>
          <a:lstStyle>
            <a:lvl1pPr algn="r">
              <a:defRPr sz="900" b="1">
                <a:solidFill>
                  <a:schemeClr val="tx2">
                    <a:alpha val="75000"/>
                  </a:schemeClr>
                </a:solidFill>
              </a:defRPr>
            </a:lvl1pPr>
          </a:lstStyle>
          <a:p>
            <a:fld id="{AE208ADF-3ADD-483D-A721-14E3EEE2C135}" type="slidenum">
              <a:rPr lang="en-US" smtClean="0"/>
              <a:pPr/>
              <a:t>‹#›</a:t>
            </a:fld>
            <a:endParaRPr lang="en-US" dirty="0"/>
          </a:p>
        </p:txBody>
      </p:sp>
    </p:spTree>
    <p:extLst>
      <p:ext uri="{BB962C8B-B14F-4D97-AF65-F5344CB8AC3E}">
        <p14:creationId xmlns:p14="http://schemas.microsoft.com/office/powerpoint/2010/main" val="11718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A283E6C1-A698-44ED-B112-2185C527C814}"/>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7">
            <a:extLst>
              <a:ext uri="{FF2B5EF4-FFF2-40B4-BE49-F238E27FC236}">
                <a16:creationId xmlns:a16="http://schemas.microsoft.com/office/drawing/2014/main" id="{B8DA9715-F69D-45C0-8C20-D23271722306}"/>
              </a:ext>
            </a:extLst>
          </p:cNvPr>
          <p:cNvSpPr>
            <a:spLocks noGrp="1"/>
          </p:cNvSpPr>
          <p:nvPr>
            <p:ph type="title"/>
          </p:nvPr>
        </p:nvSpPr>
        <p:spPr>
          <a:xfrm>
            <a:off x="845164" y="1034470"/>
            <a:ext cx="10515600" cy="899783"/>
          </a:xfrm>
          <a:prstGeom prst="rect">
            <a:avLst/>
          </a:prstGeom>
        </p:spPr>
        <p:txBody>
          <a:bodyPr wrap="none" anchor="ctr">
            <a:noAutofit/>
          </a:bodyPr>
          <a:lstStyle>
            <a:lvl1pPr algn="l">
              <a:spcBef>
                <a:spcPts val="0"/>
              </a:spcBef>
              <a:defRPr baseline="0"/>
            </a:lvl1pPr>
          </a:lstStyle>
          <a:p>
            <a:pPr algn="ctr"/>
            <a:endParaRPr lang="en-US" dirty="0"/>
          </a:p>
        </p:txBody>
      </p:sp>
      <p:sp>
        <p:nvSpPr>
          <p:cNvPr id="10" name="Text Placeholder 9">
            <a:extLst>
              <a:ext uri="{FF2B5EF4-FFF2-40B4-BE49-F238E27FC236}">
                <a16:creationId xmlns:a16="http://schemas.microsoft.com/office/drawing/2014/main" id="{EA11834F-2E86-44CF-9B7B-879C54D3E3DE}"/>
              </a:ext>
            </a:extLst>
          </p:cNvPr>
          <p:cNvSpPr>
            <a:spLocks noGrp="1"/>
          </p:cNvSpPr>
          <p:nvPr>
            <p:ph type="body" sz="quarter" idx="16" hasCustomPrompt="1"/>
          </p:nvPr>
        </p:nvSpPr>
        <p:spPr>
          <a:xfrm>
            <a:off x="839069" y="1900962"/>
            <a:ext cx="10292340" cy="1954213"/>
          </a:xfrm>
          <a:prstGeom prst="rect">
            <a:avLst/>
          </a:prstGeom>
        </p:spPr>
        <p:txBody>
          <a:bodyPr anchor="t"/>
          <a:lstStyle>
            <a:lvl1pPr marL="0" indent="0" algn="just">
              <a:buNone/>
              <a:defRPr baseline="0"/>
            </a:lvl1pPr>
            <a:lvl2pPr marL="274320" indent="0" algn="ctr">
              <a:buFont typeface="Arial" panose="020B0604020202020204" pitchFamily="34" charset="0"/>
              <a:buNone/>
              <a:defRPr/>
            </a:lvl2pPr>
            <a:lvl3pPr marL="228600" indent="0" algn="ctr">
              <a:buNone/>
              <a:defRPr/>
            </a:lvl3pPr>
            <a:lvl4pPr marL="640080" indent="0" algn="ctr">
              <a:buFont typeface="Arial" panose="020B0604020202020204" pitchFamily="34" charset="0"/>
              <a:buNone/>
              <a:defRPr/>
            </a:lvl4pPr>
            <a:lvl5pPr marL="685800" indent="0" algn="ctr">
              <a:buNone/>
              <a:defRPr/>
            </a:lvl5pPr>
          </a:lstStyle>
          <a:p>
            <a:pPr lvl="0"/>
            <a:r>
              <a:rPr lang="en-US" dirty="0"/>
              <a:t>Click to add text</a:t>
            </a:r>
          </a:p>
        </p:txBody>
      </p:sp>
      <p:sp>
        <p:nvSpPr>
          <p:cNvPr id="13" name="Picture Placeholder 12">
            <a:extLst>
              <a:ext uri="{FF2B5EF4-FFF2-40B4-BE49-F238E27FC236}">
                <a16:creationId xmlns:a16="http://schemas.microsoft.com/office/drawing/2014/main" id="{06B13C98-6A68-488A-A861-3651BEFFDB91}"/>
              </a:ext>
            </a:extLst>
          </p:cNvPr>
          <p:cNvSpPr>
            <a:spLocks noGrp="1"/>
          </p:cNvSpPr>
          <p:nvPr>
            <p:ph type="pic" sz="quarter" idx="13"/>
          </p:nvPr>
        </p:nvSpPr>
        <p:spPr>
          <a:xfrm>
            <a:off x="0" y="4160520"/>
            <a:ext cx="4067175" cy="2697480"/>
          </a:xfrm>
          <a:prstGeom prst="rect">
            <a:avLst/>
          </a:prstGeom>
          <a:solidFill>
            <a:schemeClr val="bg2">
              <a:lumMod val="50000"/>
              <a:lumOff val="50000"/>
            </a:schemeClr>
          </a:solidFill>
        </p:spPr>
        <p:txBody>
          <a:bodyPr/>
          <a:lstStyle/>
          <a:p>
            <a:endParaRPr lang="en-US" dirty="0"/>
          </a:p>
        </p:txBody>
      </p:sp>
      <p:sp>
        <p:nvSpPr>
          <p:cNvPr id="18" name="Date Placeholder 3">
            <a:extLst>
              <a:ext uri="{FF2B5EF4-FFF2-40B4-BE49-F238E27FC236}">
                <a16:creationId xmlns:a16="http://schemas.microsoft.com/office/drawing/2014/main" id="{2938ABF9-B914-4702-BD3C-440D785C4B8E}"/>
              </a:ext>
            </a:extLst>
          </p:cNvPr>
          <p:cNvSpPr>
            <a:spLocks noGrp="1"/>
          </p:cNvSpPr>
          <p:nvPr>
            <p:ph type="dt" sz="half" idx="2"/>
          </p:nvPr>
        </p:nvSpPr>
        <p:spPr>
          <a:xfrm>
            <a:off x="258792" y="6356350"/>
            <a:ext cx="3322608" cy="365125"/>
          </a:xfrm>
          <a:prstGeom prst="rect">
            <a:avLst/>
          </a:prstGeom>
        </p:spPr>
        <p:txBody>
          <a:bodyPr vert="horz" lIns="91440" tIns="45720" rIns="91440" bIns="45720" rtlCol="0" anchor="ctr"/>
          <a:lstStyle>
            <a:lvl1pPr algn="l">
              <a:defRPr sz="900" b="1" spc="100" baseline="0">
                <a:solidFill>
                  <a:schemeClr val="tx2">
                    <a:alpha val="75000"/>
                  </a:schemeClr>
                </a:solidFill>
              </a:defRPr>
            </a:lvl1pPr>
          </a:lstStyle>
          <a:p>
            <a:r>
              <a:rPr lang="en-US"/>
              <a:t>20XX</a:t>
            </a:r>
            <a:endParaRPr lang="en-US" dirty="0"/>
          </a:p>
        </p:txBody>
      </p:sp>
      <p:sp>
        <p:nvSpPr>
          <p:cNvPr id="14" name="Picture Placeholder 12">
            <a:extLst>
              <a:ext uri="{FF2B5EF4-FFF2-40B4-BE49-F238E27FC236}">
                <a16:creationId xmlns:a16="http://schemas.microsoft.com/office/drawing/2014/main" id="{A8DDEC8E-7A5B-45B1-87C2-928F65F6DC8B}"/>
              </a:ext>
            </a:extLst>
          </p:cNvPr>
          <p:cNvSpPr>
            <a:spLocks noGrp="1"/>
          </p:cNvSpPr>
          <p:nvPr>
            <p:ph type="pic" sz="quarter" idx="14"/>
          </p:nvPr>
        </p:nvSpPr>
        <p:spPr>
          <a:xfrm>
            <a:off x="4059936" y="4160520"/>
            <a:ext cx="4133088" cy="2697480"/>
          </a:xfrm>
          <a:prstGeom prst="rect">
            <a:avLst/>
          </a:prstGeom>
          <a:solidFill>
            <a:schemeClr val="bg2">
              <a:lumMod val="50000"/>
              <a:lumOff val="50000"/>
            </a:schemeClr>
          </a:solidFill>
        </p:spPr>
        <p:txBody>
          <a:bodyPr/>
          <a:lstStyle/>
          <a:p>
            <a:endParaRPr lang="en-US" dirty="0"/>
          </a:p>
        </p:txBody>
      </p:sp>
      <p:sp>
        <p:nvSpPr>
          <p:cNvPr id="19" name="Footer Placeholder 4">
            <a:extLst>
              <a:ext uri="{FF2B5EF4-FFF2-40B4-BE49-F238E27FC236}">
                <a16:creationId xmlns:a16="http://schemas.microsoft.com/office/drawing/2014/main" id="{3D694128-BF72-4548-B72F-CAFBFD2346E1}"/>
              </a:ext>
            </a:extLst>
          </p:cNvPr>
          <p:cNvSpPr>
            <a:spLocks noGrp="1"/>
          </p:cNvSpPr>
          <p:nvPr>
            <p:ph type="ftr" sz="quarter" idx="3"/>
          </p:nvPr>
        </p:nvSpPr>
        <p:spPr>
          <a:xfrm>
            <a:off x="3581399" y="6356350"/>
            <a:ext cx="5029203" cy="365125"/>
          </a:xfrm>
          <a:prstGeom prst="rect">
            <a:avLst/>
          </a:prstGeom>
        </p:spPr>
        <p:txBody>
          <a:bodyPr vert="horz" lIns="91440" tIns="45720" rIns="91440" bIns="45720" rtlCol="0" anchor="ctr"/>
          <a:lstStyle>
            <a:lvl1pPr algn="ctr">
              <a:defRPr sz="900" b="1" cap="all" spc="400" baseline="0">
                <a:solidFill>
                  <a:schemeClr val="tx2">
                    <a:alpha val="75000"/>
                  </a:schemeClr>
                </a:solidFill>
              </a:defRPr>
            </a:lvl1pPr>
          </a:lstStyle>
          <a:p>
            <a:r>
              <a:rPr lang="en-US" dirty="0"/>
              <a:t>Sample Text</a:t>
            </a:r>
          </a:p>
        </p:txBody>
      </p:sp>
      <p:sp>
        <p:nvSpPr>
          <p:cNvPr id="15" name="Picture Placeholder 12">
            <a:extLst>
              <a:ext uri="{FF2B5EF4-FFF2-40B4-BE49-F238E27FC236}">
                <a16:creationId xmlns:a16="http://schemas.microsoft.com/office/drawing/2014/main" id="{5E558F1D-66DC-426F-B815-D10EB6BC4E0B}"/>
              </a:ext>
            </a:extLst>
          </p:cNvPr>
          <p:cNvSpPr>
            <a:spLocks noGrp="1"/>
          </p:cNvSpPr>
          <p:nvPr>
            <p:ph type="pic" sz="quarter" idx="15"/>
          </p:nvPr>
        </p:nvSpPr>
        <p:spPr>
          <a:xfrm>
            <a:off x="8193024" y="4160520"/>
            <a:ext cx="4005072" cy="2697480"/>
          </a:xfrm>
          <a:prstGeom prst="rect">
            <a:avLst/>
          </a:prstGeom>
          <a:solidFill>
            <a:schemeClr val="bg2">
              <a:lumMod val="50000"/>
              <a:lumOff val="50000"/>
            </a:schemeClr>
          </a:solidFill>
        </p:spPr>
        <p:txBody>
          <a:bodyPr/>
          <a:lstStyle/>
          <a:p>
            <a:endParaRPr lang="en-US" dirty="0"/>
          </a:p>
        </p:txBody>
      </p:sp>
      <p:cxnSp>
        <p:nvCxnSpPr>
          <p:cNvPr id="7" name="Straight Connector 6">
            <a:extLst>
              <a:ext uri="{FF2B5EF4-FFF2-40B4-BE49-F238E27FC236}">
                <a16:creationId xmlns:a16="http://schemas.microsoft.com/office/drawing/2014/main" id="{3EC1452B-8D51-4F49-9A26-8D49BCE7AABB}"/>
              </a:ext>
              <a:ext uri="{C183D7F6-B498-43B3-948B-1728B52AA6E4}">
                <adec:decorative xmlns:adec="http://schemas.microsoft.com/office/drawing/2017/decorative" val="1"/>
              </a:ext>
            </a:extLst>
          </p:cNvPr>
          <p:cNvCxnSpPr>
            <a:cxnSpLocks/>
          </p:cNvCxnSpPr>
          <p:nvPr userDrawn="1"/>
        </p:nvCxnSpPr>
        <p:spPr>
          <a:xfrm>
            <a:off x="3950899" y="1555564"/>
            <a:ext cx="4290204" cy="0"/>
          </a:xfrm>
          <a:prstGeom prst="line">
            <a:avLst/>
          </a:prstGeom>
          <a:ln w="19050">
            <a:solidFill>
              <a:schemeClr val="accent1">
                <a:alpha val="75000"/>
              </a:schemeClr>
            </a:solidFill>
          </a:ln>
        </p:spPr>
        <p:style>
          <a:lnRef idx="1">
            <a:schemeClr val="accent1"/>
          </a:lnRef>
          <a:fillRef idx="0">
            <a:schemeClr val="accent1"/>
          </a:fillRef>
          <a:effectRef idx="0">
            <a:schemeClr val="accent1"/>
          </a:effectRef>
          <a:fontRef idx="minor">
            <a:schemeClr val="tx1"/>
          </a:fontRef>
        </p:style>
      </p:cxnSp>
      <p:sp>
        <p:nvSpPr>
          <p:cNvPr id="20" name="Slide Number Placeholder 5">
            <a:extLst>
              <a:ext uri="{FF2B5EF4-FFF2-40B4-BE49-F238E27FC236}">
                <a16:creationId xmlns:a16="http://schemas.microsoft.com/office/drawing/2014/main" id="{68719BE9-7631-4214-B581-04437DDA5C17}"/>
              </a:ext>
            </a:extLst>
          </p:cNvPr>
          <p:cNvSpPr>
            <a:spLocks noGrp="1"/>
          </p:cNvSpPr>
          <p:nvPr>
            <p:ph type="sldNum" sz="quarter" idx="4"/>
          </p:nvPr>
        </p:nvSpPr>
        <p:spPr>
          <a:xfrm>
            <a:off x="10518474" y="6356350"/>
            <a:ext cx="1414733" cy="365125"/>
          </a:xfrm>
          <a:prstGeom prst="rect">
            <a:avLst/>
          </a:prstGeom>
        </p:spPr>
        <p:txBody>
          <a:bodyPr vert="horz" lIns="91440" tIns="45720" rIns="91440" bIns="45720" rtlCol="0" anchor="ctr"/>
          <a:lstStyle>
            <a:lvl1pPr algn="r">
              <a:defRPr sz="900" b="1">
                <a:solidFill>
                  <a:schemeClr val="tx2">
                    <a:alpha val="75000"/>
                  </a:schemeClr>
                </a:solidFill>
              </a:defRPr>
            </a:lvl1pPr>
          </a:lstStyle>
          <a:p>
            <a:fld id="{AE208ADF-3ADD-483D-A721-14E3EEE2C135}" type="slidenum">
              <a:rPr lang="en-US" smtClean="0"/>
              <a:pPr/>
              <a:t>‹#›</a:t>
            </a:fld>
            <a:endParaRPr lang="en-US" dirty="0"/>
          </a:p>
        </p:txBody>
      </p:sp>
    </p:spTree>
    <p:extLst>
      <p:ext uri="{BB962C8B-B14F-4D97-AF65-F5344CB8AC3E}">
        <p14:creationId xmlns:p14="http://schemas.microsoft.com/office/powerpoint/2010/main" val="1473976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6AF1EB8-173E-4BDF-9FB9-340DC5FC2686}"/>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itle 1">
            <a:extLst>
              <a:ext uri="{FF2B5EF4-FFF2-40B4-BE49-F238E27FC236}">
                <a16:creationId xmlns:a16="http://schemas.microsoft.com/office/drawing/2014/main" id="{B44A6C40-5A2B-4859-A8AE-52464ACB654F}"/>
              </a:ext>
            </a:extLst>
          </p:cNvPr>
          <p:cNvSpPr>
            <a:spLocks noGrp="1"/>
          </p:cNvSpPr>
          <p:nvPr>
            <p:ph type="ctrTitle"/>
          </p:nvPr>
        </p:nvSpPr>
        <p:spPr>
          <a:xfrm>
            <a:off x="647700" y="5059252"/>
            <a:ext cx="6874327" cy="1209275"/>
          </a:xfrm>
          <a:prstGeom prst="rect">
            <a:avLst/>
          </a:prstGeom>
        </p:spPr>
        <p:txBody>
          <a:bodyPr anchor="ctr">
            <a:normAutofit/>
          </a:bodyPr>
          <a:lstStyle>
            <a:lvl1pPr algn="l">
              <a:defRPr/>
            </a:lvl1pPr>
          </a:lstStyle>
          <a:p>
            <a:pPr algn="r"/>
            <a:endParaRPr lang="en-US" sz="4000" dirty="0"/>
          </a:p>
        </p:txBody>
      </p:sp>
      <p:sp>
        <p:nvSpPr>
          <p:cNvPr id="17" name="Subtitle 2">
            <a:extLst>
              <a:ext uri="{FF2B5EF4-FFF2-40B4-BE49-F238E27FC236}">
                <a16:creationId xmlns:a16="http://schemas.microsoft.com/office/drawing/2014/main" id="{4839C935-8C88-4E41-9CDE-772FDA3DD94F}"/>
              </a:ext>
            </a:extLst>
          </p:cNvPr>
          <p:cNvSpPr>
            <a:spLocks noGrp="1"/>
          </p:cNvSpPr>
          <p:nvPr>
            <p:ph type="subTitle" idx="1"/>
          </p:nvPr>
        </p:nvSpPr>
        <p:spPr>
          <a:xfrm>
            <a:off x="8098970" y="5056632"/>
            <a:ext cx="3392445" cy="1207008"/>
          </a:xfrm>
          <a:prstGeom prst="rect">
            <a:avLst/>
          </a:prstGeom>
        </p:spPr>
        <p:txBody>
          <a:bodyPr anchor="ctr">
            <a:normAutofit/>
          </a:bodyPr>
          <a:lstStyle>
            <a:lvl1pPr marL="0" indent="0">
              <a:buNone/>
              <a:defRPr/>
            </a:lvl1pPr>
          </a:lstStyle>
          <a:p>
            <a:pPr algn="l"/>
            <a:endParaRPr lang="en-US" sz="1600" dirty="0"/>
          </a:p>
        </p:txBody>
      </p:sp>
      <p:cxnSp>
        <p:nvCxnSpPr>
          <p:cNvPr id="19" name="Straight Connector 18">
            <a:extLst>
              <a:ext uri="{FF2B5EF4-FFF2-40B4-BE49-F238E27FC236}">
                <a16:creationId xmlns:a16="http://schemas.microsoft.com/office/drawing/2014/main" id="{30C6FCBF-78C9-4160-8C8D-C0846C6D2B40}"/>
              </a:ext>
              <a:ext uri="{C183D7F6-B498-43B3-948B-1728B52AA6E4}">
                <adec:decorative xmlns:adec="http://schemas.microsoft.com/office/drawing/2017/decorative" val="1"/>
              </a:ext>
            </a:extLst>
          </p:cNvPr>
          <p:cNvCxnSpPr>
            <a:cxnSpLocks/>
          </p:cNvCxnSpPr>
          <p:nvPr userDrawn="1"/>
        </p:nvCxnSpPr>
        <p:spPr>
          <a:xfrm>
            <a:off x="7810499" y="5187442"/>
            <a:ext cx="0" cy="875607"/>
          </a:xfrm>
          <a:prstGeom prst="line">
            <a:avLst/>
          </a:prstGeom>
          <a:ln w="15875">
            <a:solidFill>
              <a:schemeClr val="accent1">
                <a:lumMod val="75000"/>
                <a:alpha val="82000"/>
              </a:schemeClr>
            </a:solidFill>
          </a:ln>
        </p:spPr>
        <p:style>
          <a:lnRef idx="1">
            <a:schemeClr val="accent1"/>
          </a:lnRef>
          <a:fillRef idx="0">
            <a:schemeClr val="accent1"/>
          </a:fillRef>
          <a:effectRef idx="0">
            <a:schemeClr val="accent1"/>
          </a:effectRef>
          <a:fontRef idx="minor">
            <a:schemeClr val="tx1"/>
          </a:fontRef>
        </p:style>
      </p:cxnSp>
      <p:sp>
        <p:nvSpPr>
          <p:cNvPr id="21" name="Picture Placeholder 20">
            <a:extLst>
              <a:ext uri="{FF2B5EF4-FFF2-40B4-BE49-F238E27FC236}">
                <a16:creationId xmlns:a16="http://schemas.microsoft.com/office/drawing/2014/main" id="{6950CA0E-635B-46DC-8900-0DD2B472AF19}"/>
              </a:ext>
            </a:extLst>
          </p:cNvPr>
          <p:cNvSpPr>
            <a:spLocks noGrp="1"/>
          </p:cNvSpPr>
          <p:nvPr>
            <p:ph type="pic" sz="quarter" idx="13"/>
          </p:nvPr>
        </p:nvSpPr>
        <p:spPr>
          <a:xfrm>
            <a:off x="1524" y="0"/>
            <a:ext cx="12188952" cy="4562856"/>
          </a:xfrm>
          <a:prstGeom prst="rect">
            <a:avLst/>
          </a:prstGeom>
          <a:solidFill>
            <a:schemeClr val="bg2">
              <a:lumMod val="50000"/>
              <a:lumOff val="50000"/>
            </a:schemeClr>
          </a:solidFill>
        </p:spPr>
        <p:txBody>
          <a:bodyPr/>
          <a:lstStyle/>
          <a:p>
            <a:endParaRPr lang="en-US" dirty="0"/>
          </a:p>
        </p:txBody>
      </p:sp>
    </p:spTree>
    <p:extLst>
      <p:ext uri="{BB962C8B-B14F-4D97-AF65-F5344CB8AC3E}">
        <p14:creationId xmlns:p14="http://schemas.microsoft.com/office/powerpoint/2010/main" val="1145731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0846B-7B57-4F95-B17F-B9DEE339408B}"/>
              </a:ext>
            </a:extLst>
          </p:cNvPr>
          <p:cNvSpPr>
            <a:spLocks noGrp="1"/>
          </p:cNvSpPr>
          <p:nvPr>
            <p:ph type="title"/>
          </p:nvPr>
        </p:nvSpPr>
        <p:spPr>
          <a:xfrm>
            <a:off x="838200" y="662427"/>
            <a:ext cx="10515600" cy="819738"/>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9B08814-722A-4F2C-8807-C09FEEC251E7}"/>
              </a:ext>
            </a:extLst>
          </p:cNvPr>
          <p:cNvSpPr>
            <a:spLocks noGrp="1"/>
          </p:cNvSpPr>
          <p:nvPr>
            <p:ph idx="1"/>
          </p:nvPr>
        </p:nvSpPr>
        <p:spPr>
          <a:xfrm>
            <a:off x="838200" y="2438403"/>
            <a:ext cx="10515600" cy="35452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a:extLst>
              <a:ext uri="{FF2B5EF4-FFF2-40B4-BE49-F238E27FC236}">
                <a16:creationId xmlns:a16="http://schemas.microsoft.com/office/drawing/2014/main" id="{B4D67EBB-2EBC-4D85-9751-BE5E66FE0782}"/>
              </a:ext>
            </a:extLst>
          </p:cNvPr>
          <p:cNvCxnSpPr>
            <a:cxnSpLocks/>
          </p:cNvCxnSpPr>
          <p:nvPr/>
        </p:nvCxnSpPr>
        <p:spPr>
          <a:xfrm>
            <a:off x="838200" y="1655523"/>
            <a:ext cx="10515600" cy="0"/>
          </a:xfrm>
          <a:prstGeom prst="line">
            <a:avLst/>
          </a:prstGeom>
          <a:ln w="1905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
        <p:nvSpPr>
          <p:cNvPr id="9" name="Date Placeholder 3">
            <a:extLst>
              <a:ext uri="{FF2B5EF4-FFF2-40B4-BE49-F238E27FC236}">
                <a16:creationId xmlns:a16="http://schemas.microsoft.com/office/drawing/2014/main" id="{C1976FF6-0FAE-4806-A07E-BE4D7411681F}"/>
              </a:ext>
            </a:extLst>
          </p:cNvPr>
          <p:cNvSpPr>
            <a:spLocks noGrp="1"/>
          </p:cNvSpPr>
          <p:nvPr>
            <p:ph type="dt" sz="half" idx="2"/>
          </p:nvPr>
        </p:nvSpPr>
        <p:spPr>
          <a:xfrm>
            <a:off x="258792" y="6356350"/>
            <a:ext cx="3322608" cy="365125"/>
          </a:xfrm>
          <a:prstGeom prst="rect">
            <a:avLst/>
          </a:prstGeom>
        </p:spPr>
        <p:txBody>
          <a:bodyPr vert="horz" lIns="91440" tIns="45720" rIns="91440" bIns="45720" rtlCol="0" anchor="ctr"/>
          <a:lstStyle>
            <a:lvl1pPr algn="l">
              <a:defRPr sz="900" b="1" spc="100" baseline="0">
                <a:solidFill>
                  <a:schemeClr val="tx2">
                    <a:alpha val="75000"/>
                  </a:schemeClr>
                </a:solidFill>
              </a:defRPr>
            </a:lvl1pPr>
          </a:lstStyle>
          <a:p>
            <a:r>
              <a:rPr lang="en-US"/>
              <a:t>20XX</a:t>
            </a:r>
            <a:endParaRPr lang="en-US" dirty="0"/>
          </a:p>
        </p:txBody>
      </p:sp>
      <p:sp>
        <p:nvSpPr>
          <p:cNvPr id="10" name="Footer Placeholder 4">
            <a:extLst>
              <a:ext uri="{FF2B5EF4-FFF2-40B4-BE49-F238E27FC236}">
                <a16:creationId xmlns:a16="http://schemas.microsoft.com/office/drawing/2014/main" id="{842FFD90-937D-4551-9F0C-7A5B0C78E51F}"/>
              </a:ext>
            </a:extLst>
          </p:cNvPr>
          <p:cNvSpPr>
            <a:spLocks noGrp="1"/>
          </p:cNvSpPr>
          <p:nvPr>
            <p:ph type="ftr" sz="quarter" idx="3"/>
          </p:nvPr>
        </p:nvSpPr>
        <p:spPr>
          <a:xfrm>
            <a:off x="3581399" y="6356350"/>
            <a:ext cx="5029203" cy="365125"/>
          </a:xfrm>
          <a:prstGeom prst="rect">
            <a:avLst/>
          </a:prstGeom>
        </p:spPr>
        <p:txBody>
          <a:bodyPr vert="horz" lIns="91440" tIns="45720" rIns="91440" bIns="45720" rtlCol="0" anchor="ctr"/>
          <a:lstStyle>
            <a:lvl1pPr algn="ctr">
              <a:defRPr sz="900" b="1" cap="all" spc="400" baseline="0">
                <a:solidFill>
                  <a:schemeClr val="tx2">
                    <a:alpha val="75000"/>
                  </a:schemeClr>
                </a:solidFill>
              </a:defRPr>
            </a:lvl1pPr>
          </a:lstStyle>
          <a:p>
            <a:r>
              <a:rPr lang="en-US" dirty="0"/>
              <a:t>Sample Text</a:t>
            </a:r>
          </a:p>
        </p:txBody>
      </p:sp>
      <p:sp>
        <p:nvSpPr>
          <p:cNvPr id="11" name="Slide Number Placeholder 5">
            <a:extLst>
              <a:ext uri="{FF2B5EF4-FFF2-40B4-BE49-F238E27FC236}">
                <a16:creationId xmlns:a16="http://schemas.microsoft.com/office/drawing/2014/main" id="{BED25ED3-40D6-4D4C-BEF6-506E3E31B2AA}"/>
              </a:ext>
            </a:extLst>
          </p:cNvPr>
          <p:cNvSpPr>
            <a:spLocks noGrp="1"/>
          </p:cNvSpPr>
          <p:nvPr>
            <p:ph type="sldNum" sz="quarter" idx="4"/>
          </p:nvPr>
        </p:nvSpPr>
        <p:spPr>
          <a:xfrm>
            <a:off x="10518474" y="6356350"/>
            <a:ext cx="1414733" cy="365125"/>
          </a:xfrm>
          <a:prstGeom prst="rect">
            <a:avLst/>
          </a:prstGeom>
        </p:spPr>
        <p:txBody>
          <a:bodyPr vert="horz" lIns="91440" tIns="45720" rIns="91440" bIns="45720" rtlCol="0" anchor="ctr"/>
          <a:lstStyle>
            <a:lvl1pPr algn="r">
              <a:defRPr sz="900" b="1">
                <a:solidFill>
                  <a:schemeClr val="tx2">
                    <a:alpha val="75000"/>
                  </a:schemeClr>
                </a:solidFill>
              </a:defRPr>
            </a:lvl1pPr>
          </a:lstStyle>
          <a:p>
            <a:fld id="{AE208ADF-3ADD-483D-A721-14E3EEE2C135}" type="slidenum">
              <a:rPr lang="en-US" smtClean="0"/>
              <a:pPr/>
              <a:t>‹#›</a:t>
            </a:fld>
            <a:endParaRPr lang="en-US" dirty="0"/>
          </a:p>
        </p:txBody>
      </p:sp>
    </p:spTree>
    <p:extLst>
      <p:ext uri="{BB962C8B-B14F-4D97-AF65-F5344CB8AC3E}">
        <p14:creationId xmlns:p14="http://schemas.microsoft.com/office/powerpoint/2010/main" val="1378619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A8FC83D-BE6C-46F7-A2C9-654DF8EBE0D6}"/>
              </a:ext>
            </a:extLst>
          </p:cNvPr>
          <p:cNvSpPr>
            <a:spLocks noGrp="1"/>
          </p:cNvSpPr>
          <p:nvPr>
            <p:ph type="ctrTitle"/>
          </p:nvPr>
        </p:nvSpPr>
        <p:spPr>
          <a:xfrm>
            <a:off x="653733" y="1679441"/>
            <a:ext cx="10890565" cy="589966"/>
          </a:xfrm>
          <a:prstGeom prst="rect">
            <a:avLst/>
          </a:prstGeom>
        </p:spPr>
        <p:txBody>
          <a:bodyPr>
            <a:normAutofit fontScale="90000"/>
          </a:bodyPr>
          <a:lstStyle>
            <a:lvl1pPr algn="ctr">
              <a:defRPr/>
            </a:lvl1pPr>
          </a:lstStyle>
          <a:p>
            <a:endParaRPr lang="en-US" dirty="0"/>
          </a:p>
        </p:txBody>
      </p:sp>
      <p:sp>
        <p:nvSpPr>
          <p:cNvPr id="6" name="Subtitle 2">
            <a:extLst>
              <a:ext uri="{FF2B5EF4-FFF2-40B4-BE49-F238E27FC236}">
                <a16:creationId xmlns:a16="http://schemas.microsoft.com/office/drawing/2014/main" id="{8CC3F9D0-953E-45A7-BFD7-C86C68B23298}"/>
              </a:ext>
            </a:extLst>
          </p:cNvPr>
          <p:cNvSpPr>
            <a:spLocks noGrp="1"/>
          </p:cNvSpPr>
          <p:nvPr>
            <p:ph type="subTitle" idx="1"/>
          </p:nvPr>
        </p:nvSpPr>
        <p:spPr>
          <a:xfrm>
            <a:off x="2163726" y="2273661"/>
            <a:ext cx="7910623" cy="447630"/>
          </a:xfrm>
          <a:prstGeom prst="rect">
            <a:avLst/>
          </a:prstGeom>
        </p:spPr>
        <p:txBody>
          <a:bodyPr>
            <a:normAutofit/>
          </a:bodyPr>
          <a:lstStyle>
            <a:lvl1pPr marL="0" indent="0" algn="ctr">
              <a:buNone/>
              <a:defRPr/>
            </a:lvl1pPr>
          </a:lstStyle>
          <a:p>
            <a:endParaRPr lang="en-US" sz="1600" dirty="0"/>
          </a:p>
        </p:txBody>
      </p:sp>
      <p:sp>
        <p:nvSpPr>
          <p:cNvPr id="7" name="Freeform: Shape 6">
            <a:extLst>
              <a:ext uri="{FF2B5EF4-FFF2-40B4-BE49-F238E27FC236}">
                <a16:creationId xmlns:a16="http://schemas.microsoft.com/office/drawing/2014/main" id="{D736BCE2-FC35-4992-A912-AF5A5C4ECE46}"/>
              </a:ext>
              <a:ext uri="{C183D7F6-B498-43B3-948B-1728B52AA6E4}">
                <adec:decorative xmlns:adec="http://schemas.microsoft.com/office/drawing/2017/decorative" val="1"/>
              </a:ext>
            </a:extLst>
          </p:cNvPr>
          <p:cNvSpPr/>
          <p:nvPr userDrawn="1"/>
        </p:nvSpPr>
        <p:spPr>
          <a:xfrm flipH="1">
            <a:off x="5507004" y="632198"/>
            <a:ext cx="1044472" cy="90854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accent1">
              <a:lumMod val="75000"/>
              <a:alpha val="82000"/>
            </a:schemeClr>
          </a:solidFill>
          <a:ln w="9525" cap="flat">
            <a:noFill/>
            <a:prstDash val="solid"/>
            <a:miter/>
          </a:ln>
        </p:spPr>
        <p:txBody>
          <a:bodyPr wrap="square" rtlCol="0" anchor="ctr">
            <a:noAutofit/>
          </a:bodyPr>
          <a:lstStyle/>
          <a:p>
            <a:endParaRPr lang="en-US" dirty="0"/>
          </a:p>
        </p:txBody>
      </p:sp>
      <p:sp>
        <p:nvSpPr>
          <p:cNvPr id="11" name="Picture Placeholder 10">
            <a:extLst>
              <a:ext uri="{FF2B5EF4-FFF2-40B4-BE49-F238E27FC236}">
                <a16:creationId xmlns:a16="http://schemas.microsoft.com/office/drawing/2014/main" id="{84AA409B-17E7-4D49-8F3B-D390302E2418}"/>
              </a:ext>
            </a:extLst>
          </p:cNvPr>
          <p:cNvSpPr>
            <a:spLocks noGrp="1"/>
          </p:cNvSpPr>
          <p:nvPr>
            <p:ph type="pic" sz="quarter" idx="13"/>
          </p:nvPr>
        </p:nvSpPr>
        <p:spPr>
          <a:xfrm>
            <a:off x="658368" y="3063240"/>
            <a:ext cx="5321808" cy="3154680"/>
          </a:xfrm>
          <a:prstGeom prst="rect">
            <a:avLst/>
          </a:prstGeom>
          <a:solidFill>
            <a:schemeClr val="bg2">
              <a:lumMod val="50000"/>
              <a:lumOff val="50000"/>
            </a:schemeClr>
          </a:solidFill>
        </p:spPr>
        <p:txBody>
          <a:bodyPr/>
          <a:lstStyle/>
          <a:p>
            <a:endParaRPr lang="en-US" dirty="0"/>
          </a:p>
        </p:txBody>
      </p:sp>
      <p:sp>
        <p:nvSpPr>
          <p:cNvPr id="13" name="Picture Placeholder 10">
            <a:extLst>
              <a:ext uri="{FF2B5EF4-FFF2-40B4-BE49-F238E27FC236}">
                <a16:creationId xmlns:a16="http://schemas.microsoft.com/office/drawing/2014/main" id="{C4FB1A9C-83D8-426D-B62B-A5F7457A9695}"/>
              </a:ext>
            </a:extLst>
          </p:cNvPr>
          <p:cNvSpPr>
            <a:spLocks noGrp="1"/>
          </p:cNvSpPr>
          <p:nvPr>
            <p:ph type="pic" sz="quarter" idx="14"/>
          </p:nvPr>
        </p:nvSpPr>
        <p:spPr>
          <a:xfrm>
            <a:off x="6217920" y="3063240"/>
            <a:ext cx="5321808" cy="3154680"/>
          </a:xfrm>
          <a:prstGeom prst="rect">
            <a:avLst/>
          </a:prstGeom>
          <a:solidFill>
            <a:schemeClr val="bg2">
              <a:lumMod val="50000"/>
              <a:lumOff val="50000"/>
            </a:schemeClr>
          </a:solidFill>
        </p:spPr>
        <p:txBody>
          <a:bodyPr/>
          <a:lstStyle/>
          <a:p>
            <a:endParaRPr lang="en-US" dirty="0"/>
          </a:p>
        </p:txBody>
      </p:sp>
      <p:sp>
        <p:nvSpPr>
          <p:cNvPr id="10" name="Date Placeholder 3">
            <a:extLst>
              <a:ext uri="{FF2B5EF4-FFF2-40B4-BE49-F238E27FC236}">
                <a16:creationId xmlns:a16="http://schemas.microsoft.com/office/drawing/2014/main" id="{94DD44DD-0676-4A2C-9EC4-8E209307EB05}"/>
              </a:ext>
            </a:extLst>
          </p:cNvPr>
          <p:cNvSpPr>
            <a:spLocks noGrp="1"/>
          </p:cNvSpPr>
          <p:nvPr>
            <p:ph type="dt" sz="half" idx="2"/>
          </p:nvPr>
        </p:nvSpPr>
        <p:spPr>
          <a:xfrm>
            <a:off x="258792" y="6356350"/>
            <a:ext cx="3322608" cy="365125"/>
          </a:xfrm>
          <a:prstGeom prst="rect">
            <a:avLst/>
          </a:prstGeom>
        </p:spPr>
        <p:txBody>
          <a:bodyPr vert="horz" lIns="91440" tIns="45720" rIns="91440" bIns="45720" rtlCol="0" anchor="ctr"/>
          <a:lstStyle>
            <a:lvl1pPr algn="l">
              <a:defRPr sz="900" b="1" spc="100" baseline="0">
                <a:solidFill>
                  <a:schemeClr val="tx2">
                    <a:alpha val="75000"/>
                  </a:schemeClr>
                </a:solidFill>
              </a:defRPr>
            </a:lvl1pPr>
          </a:lstStyle>
          <a:p>
            <a:r>
              <a:rPr lang="en-US"/>
              <a:t>20XX</a:t>
            </a:r>
            <a:endParaRPr lang="en-US" dirty="0"/>
          </a:p>
        </p:txBody>
      </p:sp>
      <p:sp>
        <p:nvSpPr>
          <p:cNvPr id="12" name="Footer Placeholder 4">
            <a:extLst>
              <a:ext uri="{FF2B5EF4-FFF2-40B4-BE49-F238E27FC236}">
                <a16:creationId xmlns:a16="http://schemas.microsoft.com/office/drawing/2014/main" id="{969BC53C-DA37-4270-B44D-B7A92152AAD0}"/>
              </a:ext>
            </a:extLst>
          </p:cNvPr>
          <p:cNvSpPr>
            <a:spLocks noGrp="1"/>
          </p:cNvSpPr>
          <p:nvPr>
            <p:ph type="ftr" sz="quarter" idx="3"/>
          </p:nvPr>
        </p:nvSpPr>
        <p:spPr>
          <a:xfrm>
            <a:off x="3581399" y="6356350"/>
            <a:ext cx="5029203" cy="365125"/>
          </a:xfrm>
          <a:prstGeom prst="rect">
            <a:avLst/>
          </a:prstGeom>
        </p:spPr>
        <p:txBody>
          <a:bodyPr vert="horz" lIns="91440" tIns="45720" rIns="91440" bIns="45720" rtlCol="0" anchor="ctr"/>
          <a:lstStyle>
            <a:lvl1pPr algn="ctr">
              <a:defRPr sz="900" b="1" cap="all" spc="400" baseline="0">
                <a:solidFill>
                  <a:schemeClr val="tx2">
                    <a:alpha val="75000"/>
                  </a:schemeClr>
                </a:solidFill>
              </a:defRPr>
            </a:lvl1pPr>
          </a:lstStyle>
          <a:p>
            <a:r>
              <a:rPr lang="en-US" dirty="0"/>
              <a:t>Sample Text</a:t>
            </a:r>
          </a:p>
        </p:txBody>
      </p:sp>
      <p:sp>
        <p:nvSpPr>
          <p:cNvPr id="14" name="Slide Number Placeholder 5">
            <a:extLst>
              <a:ext uri="{FF2B5EF4-FFF2-40B4-BE49-F238E27FC236}">
                <a16:creationId xmlns:a16="http://schemas.microsoft.com/office/drawing/2014/main" id="{9AFE14D8-0C2B-4AA6-AE7E-75C2C63C245A}"/>
              </a:ext>
            </a:extLst>
          </p:cNvPr>
          <p:cNvSpPr>
            <a:spLocks noGrp="1"/>
          </p:cNvSpPr>
          <p:nvPr>
            <p:ph type="sldNum" sz="quarter" idx="4"/>
          </p:nvPr>
        </p:nvSpPr>
        <p:spPr>
          <a:xfrm>
            <a:off x="10518474" y="6356350"/>
            <a:ext cx="1414733" cy="365125"/>
          </a:xfrm>
          <a:prstGeom prst="rect">
            <a:avLst/>
          </a:prstGeom>
        </p:spPr>
        <p:txBody>
          <a:bodyPr vert="horz" lIns="91440" tIns="45720" rIns="91440" bIns="45720" rtlCol="0" anchor="ctr"/>
          <a:lstStyle>
            <a:lvl1pPr algn="r">
              <a:defRPr sz="900" b="1">
                <a:solidFill>
                  <a:schemeClr val="tx2">
                    <a:alpha val="75000"/>
                  </a:schemeClr>
                </a:solidFill>
              </a:defRPr>
            </a:lvl1pPr>
          </a:lstStyle>
          <a:p>
            <a:fld id="{AE208ADF-3ADD-483D-A721-14E3EEE2C135}" type="slidenum">
              <a:rPr lang="en-US" smtClean="0"/>
              <a:pPr/>
              <a:t>‹#›</a:t>
            </a:fld>
            <a:endParaRPr lang="en-US" dirty="0"/>
          </a:p>
        </p:txBody>
      </p:sp>
    </p:spTree>
    <p:extLst>
      <p:ext uri="{BB962C8B-B14F-4D97-AF65-F5344CB8AC3E}">
        <p14:creationId xmlns:p14="http://schemas.microsoft.com/office/powerpoint/2010/main" val="354679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pic>
        <p:nvPicPr>
          <p:cNvPr id="7" name="Graphic 6" descr="Tree With Roots outline">
            <a:extLst>
              <a:ext uri="{FF2B5EF4-FFF2-40B4-BE49-F238E27FC236}">
                <a16:creationId xmlns:a16="http://schemas.microsoft.com/office/drawing/2014/main" id="{3CD581A9-CA8C-C485-2962-41781918AD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39128" y="5737720"/>
            <a:ext cx="914400" cy="914400"/>
          </a:xfrm>
          <a:prstGeom prst="rect">
            <a:avLst/>
          </a:prstGeom>
        </p:spPr>
      </p:pic>
      <p:pic>
        <p:nvPicPr>
          <p:cNvPr id="25" name="Graphic 24" descr="Forest scene outline">
            <a:extLst>
              <a:ext uri="{FF2B5EF4-FFF2-40B4-BE49-F238E27FC236}">
                <a16:creationId xmlns:a16="http://schemas.microsoft.com/office/drawing/2014/main" id="{0F527E33-35D9-4FB9-B66B-9AFAAEADAF2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297087" y="5737720"/>
            <a:ext cx="914400" cy="914400"/>
          </a:xfrm>
          <a:prstGeom prst="rect">
            <a:avLst/>
          </a:prstGeom>
        </p:spPr>
      </p:pic>
    </p:spTree>
    <p:extLst>
      <p:ext uri="{BB962C8B-B14F-4D97-AF65-F5344CB8AC3E}">
        <p14:creationId xmlns:p14="http://schemas.microsoft.com/office/powerpoint/2010/main" val="3432294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C1A14-BCE3-4322-A314-ABFB09FBB4B2}"/>
              </a:ext>
            </a:extLst>
          </p:cNvPr>
          <p:cNvSpPr>
            <a:spLocks noGrp="1"/>
          </p:cNvSpPr>
          <p:nvPr>
            <p:ph type="title"/>
          </p:nvPr>
        </p:nvSpPr>
        <p:spPr>
          <a:xfrm>
            <a:off x="838200" y="716213"/>
            <a:ext cx="10515600" cy="2212258"/>
          </a:xfrm>
          <a:prstGeom prst="rect">
            <a:avLst/>
          </a:prstGeom>
        </p:spPr>
        <p:txBody>
          <a:bodyPr anchor="t"/>
          <a:lstStyle/>
          <a:p>
            <a:r>
              <a:rPr lang="en-US"/>
              <a:t>Click to edit Master title style</a:t>
            </a:r>
            <a:endParaRPr lang="en-US" dirty="0"/>
          </a:p>
        </p:txBody>
      </p:sp>
      <p:sp>
        <p:nvSpPr>
          <p:cNvPr id="6" name="Date Placeholder 3">
            <a:extLst>
              <a:ext uri="{FF2B5EF4-FFF2-40B4-BE49-F238E27FC236}">
                <a16:creationId xmlns:a16="http://schemas.microsoft.com/office/drawing/2014/main" id="{3DAC2D8E-199B-430A-BB5F-3EB5B76D6F79}"/>
              </a:ext>
            </a:extLst>
          </p:cNvPr>
          <p:cNvSpPr>
            <a:spLocks noGrp="1"/>
          </p:cNvSpPr>
          <p:nvPr>
            <p:ph type="dt" sz="half" idx="2"/>
          </p:nvPr>
        </p:nvSpPr>
        <p:spPr>
          <a:xfrm>
            <a:off x="258792" y="6356350"/>
            <a:ext cx="3322608" cy="365125"/>
          </a:xfrm>
          <a:prstGeom prst="rect">
            <a:avLst/>
          </a:prstGeom>
        </p:spPr>
        <p:txBody>
          <a:bodyPr vert="horz" lIns="91440" tIns="45720" rIns="91440" bIns="45720" rtlCol="0" anchor="ctr"/>
          <a:lstStyle>
            <a:lvl1pPr algn="l">
              <a:defRPr sz="900" b="1" spc="100" baseline="0">
                <a:solidFill>
                  <a:schemeClr val="tx2">
                    <a:alpha val="75000"/>
                  </a:schemeClr>
                </a:solidFill>
              </a:defRPr>
            </a:lvl1pPr>
          </a:lstStyle>
          <a:p>
            <a:r>
              <a:rPr lang="en-US"/>
              <a:t>20XX</a:t>
            </a:r>
            <a:endParaRPr lang="en-US" dirty="0"/>
          </a:p>
        </p:txBody>
      </p:sp>
      <p:sp>
        <p:nvSpPr>
          <p:cNvPr id="7" name="Footer Placeholder 4">
            <a:extLst>
              <a:ext uri="{FF2B5EF4-FFF2-40B4-BE49-F238E27FC236}">
                <a16:creationId xmlns:a16="http://schemas.microsoft.com/office/drawing/2014/main" id="{DCAAF529-3AC9-470F-8794-0C49670804A4}"/>
              </a:ext>
            </a:extLst>
          </p:cNvPr>
          <p:cNvSpPr>
            <a:spLocks noGrp="1"/>
          </p:cNvSpPr>
          <p:nvPr>
            <p:ph type="ftr" sz="quarter" idx="3"/>
          </p:nvPr>
        </p:nvSpPr>
        <p:spPr>
          <a:xfrm>
            <a:off x="3581399" y="6356350"/>
            <a:ext cx="5029203" cy="365125"/>
          </a:xfrm>
          <a:prstGeom prst="rect">
            <a:avLst/>
          </a:prstGeom>
        </p:spPr>
        <p:txBody>
          <a:bodyPr vert="horz" lIns="91440" tIns="45720" rIns="91440" bIns="45720" rtlCol="0" anchor="ctr"/>
          <a:lstStyle>
            <a:lvl1pPr algn="ctr">
              <a:defRPr sz="900" b="1" cap="all" spc="400" baseline="0">
                <a:solidFill>
                  <a:schemeClr val="tx2">
                    <a:alpha val="75000"/>
                  </a:schemeClr>
                </a:solidFill>
              </a:defRPr>
            </a:lvl1pPr>
          </a:lstStyle>
          <a:p>
            <a:r>
              <a:rPr lang="en-US" dirty="0"/>
              <a:t>Sample Text</a:t>
            </a:r>
          </a:p>
        </p:txBody>
      </p:sp>
      <p:sp>
        <p:nvSpPr>
          <p:cNvPr id="8" name="Slide Number Placeholder 5">
            <a:extLst>
              <a:ext uri="{FF2B5EF4-FFF2-40B4-BE49-F238E27FC236}">
                <a16:creationId xmlns:a16="http://schemas.microsoft.com/office/drawing/2014/main" id="{B3327F51-D49D-4DCE-9CDC-3B94731A49A3}"/>
              </a:ext>
            </a:extLst>
          </p:cNvPr>
          <p:cNvSpPr>
            <a:spLocks noGrp="1"/>
          </p:cNvSpPr>
          <p:nvPr>
            <p:ph type="sldNum" sz="quarter" idx="4"/>
          </p:nvPr>
        </p:nvSpPr>
        <p:spPr>
          <a:xfrm>
            <a:off x="10518474" y="6356350"/>
            <a:ext cx="1414733" cy="365125"/>
          </a:xfrm>
          <a:prstGeom prst="rect">
            <a:avLst/>
          </a:prstGeom>
        </p:spPr>
        <p:txBody>
          <a:bodyPr vert="horz" lIns="91440" tIns="45720" rIns="91440" bIns="45720" rtlCol="0" anchor="ctr"/>
          <a:lstStyle>
            <a:lvl1pPr algn="r">
              <a:defRPr sz="900" b="1">
                <a:solidFill>
                  <a:schemeClr val="tx2">
                    <a:alpha val="75000"/>
                  </a:schemeClr>
                </a:solidFill>
              </a:defRPr>
            </a:lvl1pPr>
          </a:lstStyle>
          <a:p>
            <a:fld id="{AE208ADF-3ADD-483D-A721-14E3EEE2C135}" type="slidenum">
              <a:rPr lang="en-US" smtClean="0"/>
              <a:pPr/>
              <a:t>‹#›</a:t>
            </a:fld>
            <a:endParaRPr lang="en-US" dirty="0"/>
          </a:p>
        </p:txBody>
      </p:sp>
    </p:spTree>
    <p:extLst>
      <p:ext uri="{BB962C8B-B14F-4D97-AF65-F5344CB8AC3E}">
        <p14:creationId xmlns:p14="http://schemas.microsoft.com/office/powerpoint/2010/main" val="3391290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6A6C1-54BB-40E1-859F-0C6DA1525727}"/>
              </a:ext>
            </a:extLst>
          </p:cNvPr>
          <p:cNvSpPr>
            <a:spLocks noGrp="1"/>
          </p:cNvSpPr>
          <p:nvPr>
            <p:ph type="title"/>
          </p:nvPr>
        </p:nvSpPr>
        <p:spPr>
          <a:xfrm>
            <a:off x="839788" y="665629"/>
            <a:ext cx="10515600" cy="818995"/>
          </a:xfrm>
          <a:prstGeom prst="rect">
            <a:avLst/>
          </a:prstGeo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A1EEBE1-2D73-4E5F-A8DD-593B79D184F6}"/>
              </a:ext>
            </a:extLst>
          </p:cNvPr>
          <p:cNvSpPr>
            <a:spLocks noGrp="1"/>
          </p:cNvSpPr>
          <p:nvPr>
            <p:ph type="body" idx="1"/>
          </p:nvPr>
        </p:nvSpPr>
        <p:spPr>
          <a:xfrm>
            <a:off x="836612" y="1806039"/>
            <a:ext cx="5157787" cy="584548"/>
          </a:xfrm>
          <a:prstGeom prst="rect">
            <a:avLst/>
          </a:prstGeom>
        </p:spPr>
        <p:txBody>
          <a:bodyPr anchor="b">
            <a:noAutofit/>
          </a:bodyPr>
          <a:lstStyle>
            <a:lvl1pPr marL="0" indent="0">
              <a:buNone/>
              <a:defRPr sz="1800" b="1" cap="all" spc="6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45328A-A6CB-4A40-806F-E68606FC7CFB}"/>
              </a:ext>
            </a:extLst>
          </p:cNvPr>
          <p:cNvSpPr>
            <a:spLocks noGrp="1"/>
          </p:cNvSpPr>
          <p:nvPr>
            <p:ph sz="half" idx="2"/>
          </p:nvPr>
        </p:nvSpPr>
        <p:spPr>
          <a:xfrm>
            <a:off x="839788" y="2390588"/>
            <a:ext cx="5157787" cy="375126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730D26-BCC4-4CE4-9273-69B4E36D39FC}"/>
              </a:ext>
            </a:extLst>
          </p:cNvPr>
          <p:cNvSpPr>
            <a:spLocks noGrp="1"/>
          </p:cNvSpPr>
          <p:nvPr>
            <p:ph type="body" sz="quarter" idx="3"/>
          </p:nvPr>
        </p:nvSpPr>
        <p:spPr>
          <a:xfrm>
            <a:off x="6169024" y="1806038"/>
            <a:ext cx="5183188" cy="584549"/>
          </a:xfrm>
          <a:prstGeom prst="rect">
            <a:avLst/>
          </a:prstGeom>
        </p:spPr>
        <p:txBody>
          <a:bodyPr anchor="b">
            <a:noAutofit/>
          </a:bodyPr>
          <a:lstStyle>
            <a:lvl1pPr marL="0" indent="0">
              <a:buNone/>
              <a:defRPr sz="1800" b="1" cap="all" spc="6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832694-AE69-4399-B6B4-3F0CBD297CD8}"/>
              </a:ext>
            </a:extLst>
          </p:cNvPr>
          <p:cNvSpPr>
            <a:spLocks noGrp="1"/>
          </p:cNvSpPr>
          <p:nvPr>
            <p:ph sz="quarter" idx="4"/>
          </p:nvPr>
        </p:nvSpPr>
        <p:spPr>
          <a:xfrm>
            <a:off x="6169024" y="2390588"/>
            <a:ext cx="5183188" cy="375126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2" name="Straight Connector 11">
            <a:extLst>
              <a:ext uri="{FF2B5EF4-FFF2-40B4-BE49-F238E27FC236}">
                <a16:creationId xmlns:a16="http://schemas.microsoft.com/office/drawing/2014/main" id="{1E4C2C4B-8E48-4589-91AA-FDF1F137A26C}"/>
              </a:ext>
            </a:extLst>
          </p:cNvPr>
          <p:cNvCxnSpPr>
            <a:cxnSpLocks/>
          </p:cNvCxnSpPr>
          <p:nvPr/>
        </p:nvCxnSpPr>
        <p:spPr>
          <a:xfrm>
            <a:off x="838200" y="1655523"/>
            <a:ext cx="10515600" cy="0"/>
          </a:xfrm>
          <a:prstGeom prst="line">
            <a:avLst/>
          </a:prstGeom>
          <a:ln w="1905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
        <p:nvSpPr>
          <p:cNvPr id="11" name="Date Placeholder 3">
            <a:extLst>
              <a:ext uri="{FF2B5EF4-FFF2-40B4-BE49-F238E27FC236}">
                <a16:creationId xmlns:a16="http://schemas.microsoft.com/office/drawing/2014/main" id="{C1B2486D-C49D-471B-8F3B-AF6048949D8A}"/>
              </a:ext>
            </a:extLst>
          </p:cNvPr>
          <p:cNvSpPr>
            <a:spLocks noGrp="1"/>
          </p:cNvSpPr>
          <p:nvPr>
            <p:ph type="dt" sz="half" idx="10"/>
          </p:nvPr>
        </p:nvSpPr>
        <p:spPr>
          <a:xfrm>
            <a:off x="258792" y="6356350"/>
            <a:ext cx="3322608" cy="365125"/>
          </a:xfrm>
          <a:prstGeom prst="rect">
            <a:avLst/>
          </a:prstGeom>
        </p:spPr>
        <p:txBody>
          <a:bodyPr vert="horz" lIns="91440" tIns="45720" rIns="91440" bIns="45720" rtlCol="0" anchor="ctr"/>
          <a:lstStyle>
            <a:lvl1pPr algn="l">
              <a:defRPr sz="900" b="1" spc="100" baseline="0">
                <a:solidFill>
                  <a:schemeClr val="tx2">
                    <a:alpha val="75000"/>
                  </a:schemeClr>
                </a:solidFill>
              </a:defRPr>
            </a:lvl1pPr>
          </a:lstStyle>
          <a:p>
            <a:r>
              <a:rPr lang="en-US"/>
              <a:t>20XX</a:t>
            </a:r>
            <a:endParaRPr lang="en-US" dirty="0"/>
          </a:p>
        </p:txBody>
      </p:sp>
      <p:sp>
        <p:nvSpPr>
          <p:cNvPr id="13" name="Footer Placeholder 4">
            <a:extLst>
              <a:ext uri="{FF2B5EF4-FFF2-40B4-BE49-F238E27FC236}">
                <a16:creationId xmlns:a16="http://schemas.microsoft.com/office/drawing/2014/main" id="{CF226F4B-CA41-4C71-97F3-1B7E442A2365}"/>
              </a:ext>
            </a:extLst>
          </p:cNvPr>
          <p:cNvSpPr>
            <a:spLocks noGrp="1"/>
          </p:cNvSpPr>
          <p:nvPr>
            <p:ph type="ftr" sz="quarter" idx="11"/>
          </p:nvPr>
        </p:nvSpPr>
        <p:spPr>
          <a:xfrm>
            <a:off x="3581399" y="6356350"/>
            <a:ext cx="5029203" cy="365125"/>
          </a:xfrm>
          <a:prstGeom prst="rect">
            <a:avLst/>
          </a:prstGeom>
        </p:spPr>
        <p:txBody>
          <a:bodyPr vert="horz" lIns="91440" tIns="45720" rIns="91440" bIns="45720" rtlCol="0" anchor="ctr"/>
          <a:lstStyle>
            <a:lvl1pPr algn="ctr">
              <a:defRPr sz="900" b="1" cap="all" spc="400" baseline="0">
                <a:solidFill>
                  <a:schemeClr val="tx2">
                    <a:alpha val="75000"/>
                  </a:schemeClr>
                </a:solidFill>
              </a:defRPr>
            </a:lvl1pPr>
          </a:lstStyle>
          <a:p>
            <a:r>
              <a:rPr lang="en-US" dirty="0"/>
              <a:t>Sample Text</a:t>
            </a:r>
          </a:p>
        </p:txBody>
      </p:sp>
      <p:sp>
        <p:nvSpPr>
          <p:cNvPr id="14" name="Slide Number Placeholder 5">
            <a:extLst>
              <a:ext uri="{FF2B5EF4-FFF2-40B4-BE49-F238E27FC236}">
                <a16:creationId xmlns:a16="http://schemas.microsoft.com/office/drawing/2014/main" id="{0316A3FD-0E7B-4247-AA4F-93E7E99EFBFA}"/>
              </a:ext>
            </a:extLst>
          </p:cNvPr>
          <p:cNvSpPr>
            <a:spLocks noGrp="1"/>
          </p:cNvSpPr>
          <p:nvPr>
            <p:ph type="sldNum" sz="quarter" idx="12"/>
          </p:nvPr>
        </p:nvSpPr>
        <p:spPr>
          <a:xfrm>
            <a:off x="10518474" y="6356350"/>
            <a:ext cx="1414733" cy="365125"/>
          </a:xfrm>
          <a:prstGeom prst="rect">
            <a:avLst/>
          </a:prstGeom>
        </p:spPr>
        <p:txBody>
          <a:bodyPr vert="horz" lIns="91440" tIns="45720" rIns="91440" bIns="45720" rtlCol="0" anchor="ctr"/>
          <a:lstStyle>
            <a:lvl1pPr algn="r">
              <a:defRPr sz="900" b="1">
                <a:solidFill>
                  <a:schemeClr val="tx2">
                    <a:alpha val="75000"/>
                  </a:schemeClr>
                </a:solidFill>
              </a:defRPr>
            </a:lvl1pPr>
          </a:lstStyle>
          <a:p>
            <a:fld id="{AE208ADF-3ADD-483D-A721-14E3EEE2C135}" type="slidenum">
              <a:rPr lang="en-US" smtClean="0"/>
              <a:pPr/>
              <a:t>‹#›</a:t>
            </a:fld>
            <a:endParaRPr lang="en-US" dirty="0"/>
          </a:p>
        </p:txBody>
      </p:sp>
    </p:spTree>
    <p:extLst>
      <p:ext uri="{BB962C8B-B14F-4D97-AF65-F5344CB8AC3E}">
        <p14:creationId xmlns:p14="http://schemas.microsoft.com/office/powerpoint/2010/main" val="310274831"/>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4592867"/>
      </p:ext>
    </p:extLst>
  </p:cSld>
  <p:clrMap bg1="dk1" tx1="lt1" bg2="dk2" tx2="lt2" accent1="accent1" accent2="accent2" accent3="accent3" accent4="accent4" accent5="accent5" accent6="accent6" hlink="hlink" folHlink="folHlink"/>
  <p:sldLayoutIdLst>
    <p:sldLayoutId id="2147483665" r:id="rId1"/>
    <p:sldLayoutId id="2147483664" r:id="rId2"/>
    <p:sldLayoutId id="2147483663" r:id="rId3"/>
    <p:sldLayoutId id="2147483661" r:id="rId4"/>
    <p:sldLayoutId id="2147483671" r:id="rId5"/>
    <p:sldLayoutId id="2147483670" r:id="rId6"/>
    <p:sldLayoutId id="2147483672" r:id="rId7"/>
    <p:sldLayoutId id="2147483654" r:id="rId8"/>
    <p:sldLayoutId id="2147483653" r:id="rId9"/>
    <p:sldLayoutId id="2147483667" r:id="rId10"/>
    <p:sldLayoutId id="2147483668" r:id="rId11"/>
    <p:sldLayoutId id="2147483669" r:id="rId12"/>
    <p:sldLayoutId id="2147483649" r:id="rId13"/>
    <p:sldLayoutId id="2147483651" r:id="rId14"/>
    <p:sldLayoutId id="2147483652" r:id="rId15"/>
    <p:sldLayoutId id="2147483655" r:id="rId16"/>
    <p:sldLayoutId id="2147483656" r:id="rId17"/>
    <p:sldLayoutId id="2147483657" r:id="rId18"/>
  </p:sldLayoutIdLst>
  <p:hf hdr="0" dt="0"/>
  <p:txStyles>
    <p:titleStyle>
      <a:lvl1pPr algn="l" defTabSz="914400" rtl="0" eaLnBrk="1" latinLnBrk="0" hangingPunct="1">
        <a:lnSpc>
          <a:spcPct val="100000"/>
        </a:lnSpc>
        <a:spcBef>
          <a:spcPct val="0"/>
        </a:spcBef>
        <a:buNone/>
        <a:defRPr sz="4000" kern="1200">
          <a:solidFill>
            <a:schemeClr val="tx2">
              <a:alpha val="75000"/>
            </a:schemeClr>
          </a:solidFill>
          <a:latin typeface="+mj-lt"/>
          <a:ea typeface="+mj-ea"/>
          <a:cs typeface="+mj-cs"/>
        </a:defRPr>
      </a:lvl1pPr>
    </p:titleStyle>
    <p:bodyStyle>
      <a:lvl1pPr marL="228600" indent="-228600" algn="l" defTabSz="914400" rtl="0" eaLnBrk="1" latinLnBrk="0" hangingPunct="1">
        <a:lnSpc>
          <a:spcPct val="120000"/>
        </a:lnSpc>
        <a:spcBef>
          <a:spcPts val="1000"/>
        </a:spcBef>
        <a:buSzPct val="80000"/>
        <a:buFont typeface="Arial" panose="020B0604020202020204" pitchFamily="34" charset="0"/>
        <a:buChar char="•"/>
        <a:defRPr sz="2400" kern="1200" spc="100" baseline="0">
          <a:solidFill>
            <a:schemeClr val="tx2">
              <a:alpha val="85000"/>
            </a:schemeClr>
          </a:solidFill>
          <a:latin typeface="+mn-lt"/>
          <a:ea typeface="+mn-ea"/>
          <a:cs typeface="+mn-cs"/>
        </a:defRPr>
      </a:lvl1pPr>
      <a:lvl2pPr marL="274320" indent="0" algn="l" defTabSz="914400" rtl="0" eaLnBrk="1" latinLnBrk="0" hangingPunct="1">
        <a:lnSpc>
          <a:spcPct val="120000"/>
        </a:lnSpc>
        <a:spcBef>
          <a:spcPts val="500"/>
        </a:spcBef>
        <a:buFontTx/>
        <a:buNone/>
        <a:defRPr sz="1800" b="1" kern="1200" spc="100" baseline="0">
          <a:solidFill>
            <a:schemeClr val="tx2">
              <a:alpha val="85000"/>
            </a:schemeClr>
          </a:solidFill>
          <a:latin typeface="+mn-lt"/>
          <a:ea typeface="+mn-ea"/>
          <a:cs typeface="+mn-cs"/>
        </a:defRPr>
      </a:lvl2pPr>
      <a:lvl3pPr marL="571500" indent="-342900" algn="l" defTabSz="914400" rtl="0" eaLnBrk="1" latinLnBrk="0" hangingPunct="1">
        <a:lnSpc>
          <a:spcPct val="120000"/>
        </a:lnSpc>
        <a:spcBef>
          <a:spcPts val="500"/>
        </a:spcBef>
        <a:buFont typeface="Arial" panose="020B0604020202020204" pitchFamily="34" charset="0"/>
        <a:buChar char="•"/>
        <a:defRPr sz="1800" kern="1200" spc="100" baseline="0">
          <a:solidFill>
            <a:schemeClr val="tx2">
              <a:alpha val="85000"/>
            </a:schemeClr>
          </a:solidFill>
          <a:latin typeface="+mn-lt"/>
          <a:ea typeface="+mn-ea"/>
          <a:cs typeface="+mn-cs"/>
        </a:defRPr>
      </a:lvl3pPr>
      <a:lvl4pPr marL="640080" indent="0" algn="l" defTabSz="914400" rtl="0" eaLnBrk="1" latinLnBrk="0" hangingPunct="1">
        <a:lnSpc>
          <a:spcPct val="120000"/>
        </a:lnSpc>
        <a:spcBef>
          <a:spcPts val="500"/>
        </a:spcBef>
        <a:buFont typeface="Arial" panose="020B0604020202020204" pitchFamily="34" charset="0"/>
        <a:buNone/>
        <a:defRPr sz="1600" i="1" kern="1200" spc="100" baseline="0">
          <a:solidFill>
            <a:schemeClr val="tx2">
              <a:alpha val="85000"/>
            </a:schemeClr>
          </a:solidFill>
          <a:latin typeface="+mn-lt"/>
          <a:ea typeface="+mn-ea"/>
          <a:cs typeface="+mn-cs"/>
        </a:defRPr>
      </a:lvl4pPr>
      <a:lvl5pPr marL="914400" indent="-228600" algn="l" defTabSz="914400" rtl="0" eaLnBrk="1" latinLnBrk="0" hangingPunct="1">
        <a:lnSpc>
          <a:spcPct val="120000"/>
        </a:lnSpc>
        <a:spcBef>
          <a:spcPts val="500"/>
        </a:spcBef>
        <a:buSzPct val="80000"/>
        <a:buFont typeface="Arial" panose="020B0604020202020204" pitchFamily="34" charset="0"/>
        <a:buChar char="•"/>
        <a:defRPr sz="1600" kern="1200" spc="100" baseline="0">
          <a:solidFill>
            <a:schemeClr val="tx2">
              <a:alpha val="8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552">
          <p15:clr>
            <a:srgbClr val="F26B43"/>
          </p15:clr>
        </p15:guide>
        <p15:guide id="3" pos="528">
          <p15:clr>
            <a:srgbClr val="F26B43"/>
          </p15:clr>
        </p15:guide>
        <p15:guide id="4" orient="horz" pos="3912">
          <p15:clr>
            <a:srgbClr val="F26B43"/>
          </p15:clr>
        </p15:guide>
        <p15:guide id="5" orient="horz" pos="408">
          <p15:clr>
            <a:srgbClr val="F26B43"/>
          </p15:clr>
        </p15:guide>
        <p15:guide id="6" pos="7152">
          <p15:clr>
            <a:srgbClr val="F26B43"/>
          </p15:clr>
        </p15:guide>
        <p15:guide id="7" pos="2880">
          <p15:clr>
            <a:srgbClr val="F26B43"/>
          </p15:clr>
        </p15:guide>
        <p15:guide id="8" pos="4248">
          <p15:clr>
            <a:srgbClr val="F26B43"/>
          </p15:clr>
        </p15:guide>
        <p15:guide id="9" orient="horz" pos="600">
          <p15:clr>
            <a:srgbClr val="F26B43"/>
          </p15:clr>
        </p15:guide>
        <p15:guide id="10" orient="horz" pos="3792">
          <p15:clr>
            <a:srgbClr val="F26B43"/>
          </p15:clr>
        </p15:guide>
        <p15:guide id="11" pos="7272">
          <p15:clr>
            <a:srgbClr val="F26B43"/>
          </p15:clr>
        </p15:guide>
        <p15:guide id="12" pos="408">
          <p15:clr>
            <a:srgbClr val="F26B43"/>
          </p15:clr>
        </p15:guide>
        <p15:guide id="13" pos="4920">
          <p15:clr>
            <a:srgbClr val="F26B43"/>
          </p15:clr>
        </p15:guide>
        <p15:guide id="14" pos="220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0.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2000" cy="6858000"/>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19200" y="342900"/>
            <a:ext cx="9753600" cy="3429000"/>
          </a:xfrm>
          <a:prstGeom prst="rect">
            <a:avLst/>
          </a:prstGeom>
          <a:noFill/>
        </p:spPr>
        <p:txBody>
          <a:bodyPr wrap="square">
            <a:spAutoFit/>
          </a:bodyPr>
          <a:lstStyle/>
          <a:p>
            <a:pPr algn="ctr">
              <a:defRPr sz="3000" b="1" i="0" u="none">
                <a:solidFill>
                  <a:srgbClr val="000000"/>
                </a:solidFill>
              </a:defRPr>
            </a:pPr>
            <a:r>
              <a:t>Blacktown Chinese Christian Church</a:t>
            </a:r>
          </a:p>
        </p:txBody>
      </p:sp>
      <p:sp>
        <p:nvSpPr>
          <p:cNvPr id="4" name="TextBox 3"/>
          <p:cNvSpPr txBox="1"/>
          <p:nvPr/>
        </p:nvSpPr>
        <p:spPr>
          <a:xfrm>
            <a:off x="1219200" y="1028700"/>
            <a:ext cx="9753600" cy="3429000"/>
          </a:xfrm>
          <a:prstGeom prst="rect">
            <a:avLst/>
          </a:prstGeom>
          <a:noFill/>
        </p:spPr>
        <p:txBody>
          <a:bodyPr wrap="square">
            <a:spAutoFit/>
          </a:bodyPr>
          <a:lstStyle/>
          <a:p>
            <a:pPr algn="ctr">
              <a:defRPr sz="2300" b="1" i="0" u="none">
                <a:solidFill>
                  <a:srgbClr val="000000"/>
                </a:solidFill>
              </a:defRPr>
            </a:pPr>
            <a:r>
              <a:t>Welcome to Our English Service</a:t>
            </a:r>
            <a:br/>
            <a:r>
              <a:t>10.05.2026</a:t>
            </a:r>
          </a:p>
        </p:txBody>
      </p:sp>
      <p:sp>
        <p:nvSpPr>
          <p:cNvPr id="5" name="TextBox 4"/>
          <p:cNvSpPr txBox="1"/>
          <p:nvPr/>
        </p:nvSpPr>
        <p:spPr>
          <a:xfrm>
            <a:off x="1219200" y="2400300"/>
            <a:ext cx="9753600" cy="3429000"/>
          </a:xfrm>
          <a:prstGeom prst="rect">
            <a:avLst/>
          </a:prstGeom>
          <a:noFill/>
        </p:spPr>
        <p:txBody>
          <a:bodyPr wrap="square">
            <a:spAutoFit/>
          </a:bodyPr>
          <a:lstStyle/>
          <a:p>
            <a:pPr algn="ctr">
              <a:defRPr sz="2000" b="1" i="0" u="sng">
                <a:solidFill>
                  <a:srgbClr val="7030A0"/>
                </a:solidFill>
              </a:defRPr>
            </a:pPr>
            <a:r>
              <a:t>English Service 9:45 – 11:00 am</a:t>
            </a:r>
          </a:p>
        </p:txBody>
      </p:sp>
      <p:sp>
        <p:nvSpPr>
          <p:cNvPr id="6" name="TextBox 5"/>
          <p:cNvSpPr txBox="1"/>
          <p:nvPr/>
        </p:nvSpPr>
        <p:spPr>
          <a:xfrm>
            <a:off x="1219200" y="2743200"/>
            <a:ext cx="9753600" cy="3429000"/>
          </a:xfrm>
          <a:prstGeom prst="rect">
            <a:avLst/>
          </a:prstGeom>
          <a:noFill/>
        </p:spPr>
        <p:txBody>
          <a:bodyPr wrap="square">
            <a:spAutoFit/>
          </a:bodyPr>
          <a:lstStyle/>
          <a:p>
            <a:pPr algn="l">
              <a:defRPr sz="2000" b="1" i="0" u="none">
                <a:solidFill>
                  <a:srgbClr val="000000"/>
                </a:solidFill>
              </a:defRPr>
            </a:pPr>
            <a:r>
              <a:t>Worship Songs:</a:t>
            </a:r>
            <a:br/>
            <a:r>
              <a:t>Passage:</a:t>
            </a:r>
            <a:br/>
            <a:r>
              <a:t>Speaker:</a:t>
            </a:r>
            <a:br/>
            <a:r>
              <a:t>Topic:</a:t>
            </a:r>
            <a:br/>
            <a:r>
              <a:t>Response Song:</a:t>
            </a:r>
            <a:br/>
            <a:r>
              <a:t>Announcements and Closing Prayer</a:t>
            </a:r>
            <a:br/>
            <a:r>
              <a:t>Benediction</a:t>
            </a:r>
          </a:p>
        </p:txBody>
      </p:sp>
      <p:sp>
        <p:nvSpPr>
          <p:cNvPr id="7" name="TextBox 6"/>
          <p:cNvSpPr txBox="1"/>
          <p:nvPr/>
        </p:nvSpPr>
        <p:spPr>
          <a:xfrm>
            <a:off x="1219200" y="2743200"/>
            <a:ext cx="9753600" cy="3429000"/>
          </a:xfrm>
          <a:prstGeom prst="rect">
            <a:avLst/>
          </a:prstGeom>
          <a:noFill/>
        </p:spPr>
        <p:txBody>
          <a:bodyPr wrap="square">
            <a:spAutoFit/>
          </a:bodyPr>
          <a:lstStyle/>
          <a:p>
            <a:pPr algn="ctr">
              <a:defRPr sz="2000" b="0" i="0" u="none">
                <a:solidFill>
                  <a:srgbClr val="000000"/>
                </a:solidFill>
              </a:defRPr>
            </a:pPr>
            <a:r>
              <a:t>nan</a:t>
            </a:r>
            <a:br/>
            <a:r>
              <a:t>John 11:1-45</a:t>
            </a:r>
            <a:br/>
            <a:r>
              <a:t>Matt Kang</a:t>
            </a:r>
            <a:br/>
            <a:r>
              <a:t>I am the Resurrection and the Life</a:t>
            </a:r>
            <a:br/>
            <a:br/>
            <a:b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¹³ Jesus had been speaking of his death, but his disciples thought he meant natural sleep. </a:t>
            </a:r>
          </a:p>
          <a:p>
            <a:pPr algn="ctr">
              <a:defRPr sz="3200" b="0"/>
            </a:pPr>
            <a:r>
              <a:t>¹⁴ So then he told them plainly, “Lazarus is dead,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¹⁵ and for your sake I am glad I was not there, so that you may believe. But let us go to him.” </a:t>
            </a:r>
          </a:p>
          <a:p>
            <a:pPr algn="ctr">
              <a:defRPr sz="3200" b="0"/>
            </a:pPr>
            <a:r>
              <a:t>¹⁶ Then Thomas (also known as Didymus) said to the rest of the disciples, “Let us also go, that we may die with him.” </a:t>
            </a:r>
          </a:p>
          <a:p>
            <a:pPr algn="ctr">
              <a:defRPr sz="3200" b="0"/>
            </a:pP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¹⁷ On his arrival, Jesus found that Lazarus had already been in the tomb for four days. ¹⁸ Now Bethany was less than two miles from Jerusalem, </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¹⁹ and many Jews had come to Martha and Mary to comfort them in the loss of their brother. ²⁰ When Martha heard that Jesus was coming, she went out to meet him, but Mary stayed at home. </a:t>
            </a:r>
          </a:p>
          <a:p>
            <a:pPr algn="ctr">
              <a:defRPr sz="3200" b="0"/>
            </a:pP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²¹ “Lord,” Martha said to Jesus, “if you had been here, my brother would not have died. ²² But I know that even now God will give you whatever you ask.” </a:t>
            </a:r>
          </a:p>
          <a:p>
            <a:pPr algn="ctr">
              <a:defRPr sz="3200" b="0"/>
            </a:pP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²³ Jesus said to her, “Your brother will rise again.” </a:t>
            </a:r>
          </a:p>
          <a:p>
            <a:pPr algn="ctr">
              <a:defRPr sz="3200" b="0"/>
            </a:pPr>
            <a:r>
              <a:t>²⁴ Martha answered, “I know he will rise again in the resurrection at the last day.” </a:t>
            </a:r>
          </a:p>
          <a:p>
            <a:pPr algn="ctr">
              <a:defRPr sz="3200" b="0"/>
            </a:pP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²⁵ Jesus said to her, “I am the resurrection and the life. The one who believes in me will live, even though they die; ²⁶ and whoever lives by believing in me will never die. Do you believe this?” </a:t>
            </a:r>
          </a:p>
          <a:p>
            <a:pPr algn="ctr">
              <a:defRPr sz="3200" b="0"/>
            </a:pP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²⁷ “Yes, Lord,” she replied, “I believe that you are the Messiah, the Son of God, who is to come into the world.” </a:t>
            </a:r>
          </a:p>
          <a:p>
            <a:pPr algn="ctr">
              <a:defRPr sz="3200" b="0"/>
            </a:pPr>
            <a:r>
              <a:t>²⁸ After she had said this, she went back and called her sister Mary aside. “The Teacher is here,” she said, “and is asking for you.”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²⁹ When Mary heard this, she got up quickly and went to him. ³⁰ Now Jesus had not yet entered the village, but was still at the place where Martha had met him.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³¹ When the Jews who had been with Mary in the house, comforting her, noticed how quickly she got up and went out, they followed her, supposing she was going to the tomb to mourn there. </a:t>
            </a:r>
          </a:p>
          <a:p>
            <a:pPr algn="ctr">
              <a:defRPr sz="3200" b="0"/>
            </a:pPr>
            <a:r>
              <a:t>³² When Mary reached the place where Jesus was and saw him, she fell at his feet and said, “Lord, if you had been here, my brother would not have died.” </a:t>
            </a:r>
          </a:p>
          <a:p>
            <a:pPr algn="ctr">
              <a:defRPr sz="3200" b="0"/>
            </a:pP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219200" y="1371600"/>
            <a:ext cx="9753600" cy="3429000"/>
          </a:xfrm>
          <a:prstGeom prst="rect">
            <a:avLst/>
          </a:prstGeom>
          <a:noFill/>
        </p:spPr>
        <p:txBody>
          <a:bodyPr wrap="square">
            <a:spAutoFit/>
          </a:bodyPr>
          <a:lstStyle/>
          <a:p>
            <a:pPr algn="ctr">
              <a:defRPr sz="5000" b="0" i="0" u="none"/>
            </a:pPr>
            <a:r>
              <a:t>BCCC english service</a:t>
            </a:r>
          </a:p>
        </p:txBody>
      </p:sp>
      <p:sp>
        <p:nvSpPr>
          <p:cNvPr id="3" name="TextBox 2"/>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³³ When Jesus saw her weeping, and the Jews who had come along with her also weeping, he was deeply moved in spirit and troubled. ³⁴ “Where have you laid him?” he asked.</a:t>
            </a:r>
          </a:p>
          <a:p>
            <a:pPr algn="ctr">
              <a:defRPr sz="3200" b="0"/>
            </a:pPr>
            <a:r>
              <a:t>“Come and see, Lord,” they replied. </a:t>
            </a:r>
          </a:p>
          <a:p>
            <a:pPr algn="ctr">
              <a:defRPr sz="3200" b="0"/>
            </a:pP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³⁵ Jesus wept. </a:t>
            </a:r>
          </a:p>
          <a:p>
            <a:pPr algn="ctr">
              <a:defRPr sz="3200" b="0"/>
            </a:pPr>
            <a:r>
              <a:t>³⁶ Then the Jews said, “See how he loved him!” </a:t>
            </a:r>
          </a:p>
          <a:p>
            <a:pPr algn="ctr">
              <a:defRPr sz="3200" b="0"/>
            </a:pP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³⁷ But some of them said, “Could not he who opened the eyes of the blind man have kept this man from dying?” </a:t>
            </a:r>
          </a:p>
          <a:p>
            <a:pPr algn="ctr">
              <a:defRPr sz="3200" b="0"/>
            </a:pPr>
            <a:r>
              <a:t>³⁸ Jesus, once more deeply moved, came to the tomb. It was a cave with a stone laid across the entrance.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³⁹ “Take away the stone,” he said.</a:t>
            </a:r>
          </a:p>
          <a:p>
            <a:pPr algn="ctr">
              <a:defRPr sz="3200" b="0"/>
            </a:pPr>
            <a:r>
              <a:t>“But, Lord,” said Martha, the sister of the dead man, “by this time there is a bad odor, for he has been there four days.” </a:t>
            </a:r>
          </a:p>
          <a:p>
            <a:pPr algn="ctr">
              <a:defRPr sz="3200" b="0"/>
            </a:pPr>
            <a:r>
              <a:t>⁴⁰ Then Jesus said, “Did I not tell you that if you believe, you will see the glory of God?” </a:t>
            </a:r>
          </a:p>
          <a:p>
            <a:pPr algn="ctr">
              <a:defRPr sz="3200" b="0"/>
            </a:pP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⁴¹ So they took away the stone. Then Jesus looked up and said, “Father, I thank you that you have heard me. ⁴² I knew that you always hear me, but I said this for the benefit of the people standing here, that they may believe that you sent me.” </a:t>
            </a:r>
          </a:p>
          <a:p>
            <a:pPr algn="ctr">
              <a:defRPr sz="3200" b="0"/>
            </a:pP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⁴³ When he had said this, Jesus called in a loud voice, “Lazarus, come out!” ⁴⁴ The dead man came out, his hands and feet wrapped with strips of linen, and a cloth around his face.</a:t>
            </a:r>
          </a:p>
          <a:p>
            <a:pPr algn="ctr">
              <a:defRPr sz="3200" b="0"/>
            </a:pPr>
            <a:r>
              <a:t>Jesus said to them, “Take off the grave clothes and let him go.” </a:t>
            </a:r>
          </a:p>
          <a:p>
            <a:pPr algn="ctr">
              <a:defRPr sz="3200" b="0"/>
            </a:pP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⁴⁵ Therefore many of the Jews who had come to visit Mary, and had seen what Jesus did, believed in him.</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219200" y="1371600"/>
            <a:ext cx="9753600" cy="3429000"/>
          </a:xfrm>
          <a:prstGeom prst="rect">
            <a:avLst/>
          </a:prstGeom>
          <a:noFill/>
        </p:spPr>
        <p:txBody>
          <a:bodyPr wrap="square">
            <a:spAutoFit/>
          </a:bodyPr>
          <a:lstStyle/>
          <a:p>
            <a:pPr algn="ctr">
              <a:defRPr sz="5000" b="0" i="0" u="none"/>
            </a:pPr>
            <a:r>
              <a:t>Announcements</a:t>
            </a:r>
          </a:p>
        </p:txBody>
      </p:sp>
      <p:sp>
        <p:nvSpPr>
          <p:cNvPr id="3" name="TextBox 2"/>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2514600"/>
            <a:ext cx="3657600" cy="914400"/>
          </a:xfrm>
          <a:prstGeom prst="rect">
            <a:avLst/>
          </a:prstGeom>
          <a:noFill/>
        </p:spPr>
        <p:txBody>
          <a:bodyPr wrap="square" lIns="0">
            <a:spAutoFit/>
          </a:bodyPr>
          <a:lstStyle/>
          <a:p/>
          <a:p>
            <a:pPr>
              <a:defRPr sz="5000"/>
            </a:pPr>
            <a:r>
              <a:t>Offering</a:t>
            </a:r>
          </a:p>
        </p:txBody>
      </p:sp>
      <p:sp>
        <p:nvSpPr>
          <p:cNvPr id="3" name="Rounded Rectangle 2"/>
          <p:cNvSpPr/>
          <p:nvPr/>
        </p:nvSpPr>
        <p:spPr>
          <a:xfrm>
            <a:off x="4038600" y="22860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170714" y="228600"/>
            <a:ext cx="6339840" cy="1143000"/>
          </a:xfrm>
          <a:prstGeom prst="rect">
            <a:avLst/>
          </a:prstGeom>
          <a:noFill/>
        </p:spPr>
        <p:txBody>
          <a:bodyPr wrap="square">
            <a:spAutoFit/>
          </a:bodyPr>
          <a:lstStyle/>
          <a:p/>
          <a:p>
            <a:pPr>
              <a:defRPr sz="2300">
                <a:latin typeface="Gill Sans MT"/>
              </a:defRPr>
            </a:pPr>
            <a:r>
              <a:t>Account name: Blacktown Chinese Christian Church</a:t>
            </a:r>
          </a:p>
        </p:txBody>
      </p:sp>
      <p:pic>
        <p:nvPicPr>
          <p:cNvPr id="5" name="Picture 4" descr="church.png"/>
          <p:cNvPicPr>
            <a:picLocks noChangeAspect="1"/>
          </p:cNvPicPr>
          <p:nvPr/>
        </p:nvPicPr>
        <p:blipFill>
          <a:blip r:embed="rId2"/>
          <a:stretch>
            <a:fillRect/>
          </a:stretch>
        </p:blipFill>
        <p:spPr>
          <a:xfrm>
            <a:off x="4152900" y="342900"/>
            <a:ext cx="914400" cy="914400"/>
          </a:xfrm>
          <a:prstGeom prst="rect">
            <a:avLst/>
          </a:prstGeom>
        </p:spPr>
      </p:pic>
      <p:sp>
        <p:nvSpPr>
          <p:cNvPr id="6" name="Rounded Rectangle 5"/>
          <p:cNvSpPr/>
          <p:nvPr/>
        </p:nvSpPr>
        <p:spPr>
          <a:xfrm>
            <a:off x="4038600" y="154305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170714" y="1543050"/>
            <a:ext cx="6339840" cy="1143000"/>
          </a:xfrm>
          <a:prstGeom prst="rect">
            <a:avLst/>
          </a:prstGeom>
          <a:noFill/>
        </p:spPr>
        <p:txBody>
          <a:bodyPr wrap="square">
            <a:spAutoFit/>
          </a:bodyPr>
          <a:lstStyle/>
          <a:p/>
          <a:p>
            <a:pPr>
              <a:defRPr sz="2300">
                <a:latin typeface="Gill Sans MT"/>
              </a:defRPr>
            </a:pPr>
            <a:r>
              <a:t>Account number: 4216 50263</a:t>
            </a:r>
          </a:p>
        </p:txBody>
      </p:sp>
      <p:pic>
        <p:nvPicPr>
          <p:cNvPr id="8" name="Picture 7" descr="account_number.png"/>
          <p:cNvPicPr>
            <a:picLocks noChangeAspect="1"/>
          </p:cNvPicPr>
          <p:nvPr/>
        </p:nvPicPr>
        <p:blipFill>
          <a:blip r:embed="rId3"/>
          <a:stretch>
            <a:fillRect/>
          </a:stretch>
        </p:blipFill>
        <p:spPr>
          <a:xfrm>
            <a:off x="4152900" y="1657350"/>
            <a:ext cx="914400" cy="914400"/>
          </a:xfrm>
          <a:prstGeom prst="rect">
            <a:avLst/>
          </a:prstGeom>
        </p:spPr>
      </p:pic>
      <p:sp>
        <p:nvSpPr>
          <p:cNvPr id="9" name="Rounded Rectangle 8"/>
          <p:cNvSpPr/>
          <p:nvPr/>
        </p:nvSpPr>
        <p:spPr>
          <a:xfrm>
            <a:off x="4038600" y="285750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170714" y="2857500"/>
            <a:ext cx="6339840" cy="1143000"/>
          </a:xfrm>
          <a:prstGeom prst="rect">
            <a:avLst/>
          </a:prstGeom>
          <a:noFill/>
        </p:spPr>
        <p:txBody>
          <a:bodyPr wrap="square">
            <a:spAutoFit/>
          </a:bodyPr>
          <a:lstStyle/>
          <a:p/>
          <a:p>
            <a:pPr>
              <a:defRPr sz="2300">
                <a:latin typeface="Gill Sans MT"/>
              </a:defRPr>
            </a:pPr>
            <a:r>
              <a:t>BSB: 112 - 879</a:t>
            </a:r>
          </a:p>
        </p:txBody>
      </p:sp>
      <p:pic>
        <p:nvPicPr>
          <p:cNvPr id="11" name="Picture 10" descr="bsb.png"/>
          <p:cNvPicPr>
            <a:picLocks noChangeAspect="1"/>
          </p:cNvPicPr>
          <p:nvPr/>
        </p:nvPicPr>
        <p:blipFill>
          <a:blip r:embed="rId4"/>
          <a:stretch>
            <a:fillRect/>
          </a:stretch>
        </p:blipFill>
        <p:spPr>
          <a:xfrm>
            <a:off x="4152900" y="2971800"/>
            <a:ext cx="914400" cy="914400"/>
          </a:xfrm>
          <a:prstGeom prst="rect">
            <a:avLst/>
          </a:prstGeom>
        </p:spPr>
      </p:pic>
      <p:sp>
        <p:nvSpPr>
          <p:cNvPr id="12" name="Rounded Rectangle 11"/>
          <p:cNvSpPr/>
          <p:nvPr/>
        </p:nvSpPr>
        <p:spPr>
          <a:xfrm>
            <a:off x="4038600" y="417195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170714" y="4171950"/>
            <a:ext cx="6339840" cy="1143000"/>
          </a:xfrm>
          <a:prstGeom prst="rect">
            <a:avLst/>
          </a:prstGeom>
          <a:noFill/>
        </p:spPr>
        <p:txBody>
          <a:bodyPr wrap="square">
            <a:spAutoFit/>
          </a:bodyPr>
          <a:lstStyle/>
          <a:p/>
          <a:p>
            <a:pPr>
              <a:defRPr sz="2300">
                <a:latin typeface="Gill Sans MT"/>
              </a:defRPr>
            </a:pPr>
            <a:r>
              <a:t>Please put in "offering" as the reference</a:t>
            </a:r>
          </a:p>
        </p:txBody>
      </p:sp>
      <p:pic>
        <p:nvPicPr>
          <p:cNvPr id="14" name="Picture 13" descr="hands.png"/>
          <p:cNvPicPr>
            <a:picLocks noChangeAspect="1"/>
          </p:cNvPicPr>
          <p:nvPr/>
        </p:nvPicPr>
        <p:blipFill>
          <a:blip r:embed="rId5"/>
          <a:stretch>
            <a:fillRect/>
          </a:stretch>
        </p:blipFill>
        <p:spPr>
          <a:xfrm>
            <a:off x="4152900" y="4286250"/>
            <a:ext cx="914400" cy="914400"/>
          </a:xfrm>
          <a:prstGeom prst="rect">
            <a:avLst/>
          </a:prstGeom>
        </p:spPr>
      </p:pic>
      <p:sp>
        <p:nvSpPr>
          <p:cNvPr id="15" name="Rounded Rectangle 14"/>
          <p:cNvSpPr/>
          <p:nvPr/>
        </p:nvSpPr>
        <p:spPr>
          <a:xfrm>
            <a:off x="4038600" y="548640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170714" y="5486400"/>
            <a:ext cx="6339840" cy="1143000"/>
          </a:xfrm>
          <a:prstGeom prst="rect">
            <a:avLst/>
          </a:prstGeom>
          <a:noFill/>
        </p:spPr>
        <p:txBody>
          <a:bodyPr wrap="square">
            <a:spAutoFit/>
          </a:bodyPr>
          <a:lstStyle/>
          <a:p/>
          <a:p>
            <a:pPr>
              <a:defRPr sz="2300">
                <a:latin typeface="Gill Sans MT"/>
              </a:defRPr>
            </a:pPr>
            <a:r>
              <a:t>The offering box is available at the back of the hall</a:t>
            </a:r>
          </a:p>
        </p:txBody>
      </p:sp>
      <p:pic>
        <p:nvPicPr>
          <p:cNvPr id="17" name="Picture 16" descr="box.png"/>
          <p:cNvPicPr>
            <a:picLocks noChangeAspect="1"/>
          </p:cNvPicPr>
          <p:nvPr/>
        </p:nvPicPr>
        <p:blipFill>
          <a:blip r:embed="rId6"/>
          <a:stretch>
            <a:fillRect/>
          </a:stretch>
        </p:blipFill>
        <p:spPr>
          <a:xfrm>
            <a:off x="4152900" y="5600700"/>
            <a:ext cx="914400" cy="914400"/>
          </a:xfrm>
          <a:prstGeom prst="rect">
            <a:avLst/>
          </a:prstGeom>
        </p:spPr>
      </p:pic>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219200" y="1371600"/>
            <a:ext cx="9753600" cy="3429000"/>
          </a:xfrm>
          <a:prstGeom prst="rect">
            <a:avLst/>
          </a:prstGeom>
          <a:noFill/>
        </p:spPr>
        <p:txBody>
          <a:bodyPr wrap="square">
            <a:spAutoFit/>
          </a:bodyPr>
          <a:lstStyle/>
          <a:p>
            <a:pPr algn="ctr">
              <a:defRPr sz="5000" b="0" i="0" u="none"/>
            </a:pPr>
            <a:r>
              <a:t>Prayer points</a:t>
            </a:r>
          </a:p>
        </p:txBody>
      </p:sp>
      <p:sp>
        <p:nvSpPr>
          <p:cNvPr id="3" name="TextBox 2"/>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685800"/>
            <a:ext cx="4876800" cy="5486400"/>
          </a:xfrm>
          <a:prstGeom prst="rect">
            <a:avLst/>
          </a:prstGeom>
          <a:noFill/>
        </p:spPr>
        <p:txBody>
          <a:bodyPr wrap="square">
            <a:spAutoFit/>
          </a:bodyPr>
          <a:lstStyle/>
          <a:p>
            <a:pPr>
              <a:defRPr sz="4000"/>
            </a:pPr>
            <a:r>
              <a:t>Bible reading</a:t>
            </a:r>
          </a:p>
        </p:txBody>
      </p:sp>
      <p:pic>
        <p:nvPicPr>
          <p:cNvPr id="3" name="Picture 2" descr="Bible.png"/>
          <p:cNvPicPr>
            <a:picLocks noChangeAspect="1"/>
          </p:cNvPicPr>
          <p:nvPr/>
        </p:nvPicPr>
        <p:blipFill>
          <a:blip r:embed="rId2"/>
          <a:stretch>
            <a:fillRect/>
          </a:stretch>
        </p:blipFill>
        <p:spPr>
          <a:xfrm>
            <a:off x="6019800" y="685800"/>
            <a:ext cx="5486400" cy="5486400"/>
          </a:xfrm>
          <a:prstGeom prst="rect">
            <a:avLst/>
          </a:prstGeom>
        </p:spPr>
      </p:pic>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219200" y="1371600"/>
            <a:ext cx="9753600" cy="3429000"/>
          </a:xfrm>
          <a:prstGeom prst="rect">
            <a:avLst/>
          </a:prstGeom>
          <a:noFill/>
        </p:spPr>
        <p:txBody>
          <a:bodyPr wrap="square">
            <a:spAutoFit/>
          </a:bodyPr>
          <a:lstStyle/>
          <a:p>
            <a:pPr algn="ctr">
              <a:defRPr sz="5000" b="0" i="0" u="none"/>
            </a:pPr>
            <a:r>
              <a:t>Mingle time!</a:t>
            </a:r>
          </a:p>
        </p:txBody>
      </p:sp>
      <p:sp>
        <p:nvSpPr>
          <p:cNvPr id="3" name="TextBox 2"/>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Now a man named Lazarus was sick. He was from Bethany, the village of Mary and her sister Martha. ² (This Mary, whose brother Lazarus now lay sick, was the same one who poured perfume on the Lord and wiped his feet with her hair.)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³ So the sisters sent word to Jesus, “Lord, the one you love is sick.” </a:t>
            </a:r>
          </a:p>
          <a:p>
            <a:pPr algn="ctr">
              <a:defRPr sz="3200" b="0"/>
            </a:pPr>
            <a:r>
              <a:t>⁴ When he heard this, Jesus said, “This sickness will not end in death. No, it is for God’s glory so that God’s Son may be glorified through it.”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⁵ Now Jesus loved Martha and her sister and Lazarus. ⁶ So when he heard that Lazarus was sick, he stayed where he was two more days,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⁷ and then he said to his disciples, “Let us go back to Judea.” </a:t>
            </a:r>
          </a:p>
          <a:p>
            <a:pPr algn="ctr">
              <a:defRPr sz="3200" b="0"/>
            </a:pPr>
            <a:r>
              <a:t>⁸ “But Rabbi,” they said, “a short while ago the Jews there tried to stone you, and yet you are going back?” </a:t>
            </a:r>
          </a:p>
          <a:p>
            <a:pPr algn="ctr">
              <a:defRPr sz="3200" b="0"/>
            </a:pP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⁹ Jesus answered, “Are there not twelve hours of daylight? Anyone who walks in the daytime will not stumble, for they see by this world’s light. ¹⁰ It is when a person walks at night that they stumble, for they have no light.” </a:t>
            </a:r>
          </a:p>
          <a:p>
            <a:pPr algn="ctr">
              <a:defRPr sz="3200" b="0"/>
            </a:pP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John 11:1-45</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¹¹ After he had said this, he went on to tell them, “Our friend Lazarus has fallen asleep; but I am going there to wake him up.” </a:t>
            </a:r>
          </a:p>
          <a:p>
            <a:pPr algn="ctr">
              <a:defRPr sz="3200" b="0"/>
            </a:pPr>
            <a:r>
              <a:t>¹² His disciples replied, “Lord, if he sleeps, he will get better.” </a:t>
            </a:r>
          </a:p>
        </p:txBody>
      </p:sp>
    </p:spTree>
  </p:cSld>
  <p:clrMapOvr>
    <a:masterClrMapping/>
  </p:clrMapOvr>
</p:sld>
</file>

<file path=ppt/theme/theme1.xml><?xml version="1.0" encoding="utf-8"?>
<a:theme xmlns:a="http://schemas.openxmlformats.org/drawingml/2006/main" name="PineVTI">
  <a:themeElements>
    <a:clrScheme name="Pine">
      <a:dk1>
        <a:sysClr val="windowText" lastClr="000000"/>
      </a:dk1>
      <a:lt1>
        <a:sysClr val="window" lastClr="FFFFFF"/>
      </a:lt1>
      <a:dk2>
        <a:srgbClr val="081B19"/>
      </a:dk2>
      <a:lt2>
        <a:srgbClr val="E2D4CA"/>
      </a:lt2>
      <a:accent1>
        <a:srgbClr val="415347"/>
      </a:accent1>
      <a:accent2>
        <a:srgbClr val="753E33"/>
      </a:accent2>
      <a:accent3>
        <a:srgbClr val="7B614F"/>
      </a:accent3>
      <a:accent4>
        <a:srgbClr val="827B6D"/>
      </a:accent4>
      <a:accent5>
        <a:srgbClr val="495255"/>
      </a:accent5>
      <a:accent6>
        <a:srgbClr val="2D5358"/>
      </a:accent6>
      <a:hlink>
        <a:srgbClr val="A8705D"/>
      </a:hlink>
      <a:folHlink>
        <a:srgbClr val="5B688B"/>
      </a:folHlink>
    </a:clrScheme>
    <a:fontScheme name="Dante">
      <a:majorFont>
        <a:latin typeface="Dante"/>
        <a:ea typeface=""/>
        <a:cs typeface=""/>
      </a:majorFont>
      <a:minorFont>
        <a:latin typeface="Dan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neVTI" id="{14D52F43-08F7-4BCB-8A4A-FBED84E2C440}" vid="{D076F849-C9D7-4142-B46C-46BAC587EA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0" ma:contentTypeDescription="Create a new document." ma:contentTypeScope="" ma:versionID="1267097ee5f5874adfcc408041ae252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95891a93df65b14727750f2c06c306c"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F5174-EF46-4DB3-9E31-B6FFE71C18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577EAC-B6FB-4CBD-9524-1AB1B096FD32}">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3.xml><?xml version="1.0" encoding="utf-8"?>
<ds:datastoreItem xmlns:ds="http://schemas.openxmlformats.org/officeDocument/2006/customXml" ds:itemID="{2AEE90C5-1E1C-444C-A570-923DC6A54713}">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_PineVTI</Template>
  <TotalTime>0</TotalTime>
  <Words>0</Words>
  <Application>Microsoft Macintosh PowerPoint</Application>
  <PresentationFormat>Widescreen</PresentationFormat>
  <Paragraphs>0</Paragraphs>
  <Slides>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0</vt:i4>
      </vt:variant>
    </vt:vector>
  </HeadingPairs>
  <TitlesOfParts>
    <vt:vector size="3" baseType="lpstr">
      <vt:lpstr>Arial</vt:lpstr>
      <vt:lpstr>Calibri</vt:lpstr>
      <vt:lpstr>PineVTI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2021-04-23T07:38:37Z</dcterms:created>
  <dcterms:modified xsi:type="dcterms:W3CDTF">2024-07-29T04:58:51Z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