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2160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514"/>
    <a:srgbClr val="BBC81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305"/>
    <p:restoredTop sz="94714"/>
  </p:normalViewPr>
  <p:slideViewPr>
    <p:cSldViewPr snapToGrid="0">
      <p:cViewPr varScale="1">
        <p:scale>
          <a:sx n="119" d="100"/>
          <a:sy n="119" d="100"/>
        </p:scale>
        <p:origin x="6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03" y="283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en-US" noProof="0" smtClean="0"/>
              <a:t>3/15/25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3/15/25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sv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svg"/><Relationship Id="rId4" Type="http://schemas.openxmlformats.org/officeDocument/2006/relationships/image" Target="../media/image17.png"/><Relationship Id="rId5" Type="http://schemas.openxmlformats.org/officeDocument/2006/relationships/image" Target="../media/image23.svg"/><Relationship Id="rId6" Type="http://schemas.openxmlformats.org/officeDocument/2006/relationships/image" Target="../media/image30.png"/><Relationship Id="rId7" Type="http://schemas.openxmlformats.org/officeDocument/2006/relationships/image" Target="../media/image31.svg"/><Relationship Id="rId8" Type="http://schemas.openxmlformats.org/officeDocument/2006/relationships/image" Target="../media/image21.png"/><Relationship Id="rId9" Type="http://schemas.openxmlformats.org/officeDocument/2006/relationships/image" Target="../media/image22.svg"/><Relationship Id="rId10" Type="http://schemas.openxmlformats.org/officeDocument/2006/relationships/image" Target="../media/image1.png"/><Relationship Id="rId11" Type="http://schemas.openxmlformats.org/officeDocument/2006/relationships/image" Target="../media/image2.sv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svg"/><Relationship Id="rId4" Type="http://schemas.openxmlformats.org/officeDocument/2006/relationships/image" Target="../media/image9.png"/><Relationship Id="rId5" Type="http://schemas.openxmlformats.org/officeDocument/2006/relationships/image" Target="../media/image10.svg"/><Relationship Id="rId6" Type="http://schemas.openxmlformats.org/officeDocument/2006/relationships/image" Target="../media/image17.png"/><Relationship Id="rId7" Type="http://schemas.openxmlformats.org/officeDocument/2006/relationships/image" Target="../media/image18.svg"/><Relationship Id="rId8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svg"/><Relationship Id="rId4" Type="http://schemas.openxmlformats.org/officeDocument/2006/relationships/image" Target="../media/image19.png"/><Relationship Id="rId5" Type="http://schemas.openxmlformats.org/officeDocument/2006/relationships/image" Target="../media/image20.svg"/><Relationship Id="rId6" Type="http://schemas.openxmlformats.org/officeDocument/2006/relationships/image" Target="../media/image21.png"/><Relationship Id="rId7" Type="http://schemas.openxmlformats.org/officeDocument/2006/relationships/image" Target="../media/image22.svg"/><Relationship Id="rId8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17.png"/><Relationship Id="rId7" Type="http://schemas.openxmlformats.org/officeDocument/2006/relationships/image" Target="../media/image23.sv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17.png"/><Relationship Id="rId7" Type="http://schemas.openxmlformats.org/officeDocument/2006/relationships/image" Target="../media/image23.sv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5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26.png"/><Relationship Id="rId7" Type="http://schemas.openxmlformats.org/officeDocument/2006/relationships/image" Target="../media/image27.sv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sv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A7CA37-2759-8993-5203-D2747B36C6B3}"/>
              </a:ext>
            </a:extLst>
          </p:cNvPr>
          <p:cNvSpPr/>
          <p:nvPr userDrawn="1"/>
        </p:nvSpPr>
        <p:spPr>
          <a:xfrm>
            <a:off x="1132203" y="622502"/>
            <a:ext cx="9947979" cy="5613213"/>
          </a:xfrm>
          <a:custGeom>
            <a:avLst/>
            <a:gdLst>
              <a:gd name="connsiteX0" fmla="*/ 6955107 w 9947979"/>
              <a:gd name="connsiteY0" fmla="*/ 530 h 5613213"/>
              <a:gd name="connsiteX1" fmla="*/ 7355965 w 9947979"/>
              <a:gd name="connsiteY1" fmla="*/ 307386 h 5613213"/>
              <a:gd name="connsiteX2" fmla="*/ 7111282 w 9947979"/>
              <a:gd name="connsiteY2" fmla="*/ 1086282 h 5613213"/>
              <a:gd name="connsiteX3" fmla="*/ 8377303 w 9947979"/>
              <a:gd name="connsiteY3" fmla="*/ 649093 h 5613213"/>
              <a:gd name="connsiteX4" fmla="*/ 9007078 w 9947979"/>
              <a:gd name="connsiteY4" fmla="*/ 1062212 h 5613213"/>
              <a:gd name="connsiteX5" fmla="*/ 8125902 w 9947979"/>
              <a:gd name="connsiteY5" fmla="*/ 1751773 h 5613213"/>
              <a:gd name="connsiteX6" fmla="*/ 9472488 w 9947979"/>
              <a:gd name="connsiteY6" fmla="*/ 1695930 h 5613213"/>
              <a:gd name="connsiteX7" fmla="*/ 9578060 w 9947979"/>
              <a:gd name="connsiteY7" fmla="*/ 2284596 h 5613213"/>
              <a:gd name="connsiteX8" fmla="*/ 8295990 w 9947979"/>
              <a:gd name="connsiteY8" fmla="*/ 2700179 h 5613213"/>
              <a:gd name="connsiteX9" fmla="*/ 9359975 w 9947979"/>
              <a:gd name="connsiteY9" fmla="*/ 3042082 h 5613213"/>
              <a:gd name="connsiteX10" fmla="*/ 8913010 w 9947979"/>
              <a:gd name="connsiteY10" fmla="*/ 3648304 h 5613213"/>
              <a:gd name="connsiteX11" fmla="*/ 7573965 w 9947979"/>
              <a:gd name="connsiteY11" fmla="*/ 3678310 h 5613213"/>
              <a:gd name="connsiteX12" fmla="*/ 8074068 w 9947979"/>
              <a:gd name="connsiteY12" fmla="*/ 4323635 h 5613213"/>
              <a:gd name="connsiteX13" fmla="*/ 7194607 w 9947979"/>
              <a:gd name="connsiteY13" fmla="*/ 4785158 h 5613213"/>
              <a:gd name="connsiteX14" fmla="*/ 6157219 w 9947979"/>
              <a:gd name="connsiteY14" fmla="*/ 4421845 h 5613213"/>
              <a:gd name="connsiteX15" fmla="*/ 5956752 w 9947979"/>
              <a:gd name="connsiteY15" fmla="*/ 5197566 h 5613213"/>
              <a:gd name="connsiteX16" fmla="*/ 4880014 w 9947979"/>
              <a:gd name="connsiteY16" fmla="*/ 5390669 h 5613213"/>
              <a:gd name="connsiteX17" fmla="*/ 4422144 w 9947979"/>
              <a:gd name="connsiteY17" fmla="*/ 4731113 h 5613213"/>
              <a:gd name="connsiteX18" fmla="*/ 3575784 w 9947979"/>
              <a:gd name="connsiteY18" fmla="*/ 5432972 h 5613213"/>
              <a:gd name="connsiteX19" fmla="*/ 2590752 w 9947979"/>
              <a:gd name="connsiteY19" fmla="*/ 5305830 h 5613213"/>
              <a:gd name="connsiteX20" fmla="*/ 2835434 w 9947979"/>
              <a:gd name="connsiteY20" fmla="*/ 4526933 h 5613213"/>
              <a:gd name="connsiteX21" fmla="*/ 1569413 w 9947979"/>
              <a:gd name="connsiteY21" fmla="*/ 4964122 h 5613213"/>
              <a:gd name="connsiteX22" fmla="*/ 939639 w 9947979"/>
              <a:gd name="connsiteY22" fmla="*/ 4551003 h 5613213"/>
              <a:gd name="connsiteX23" fmla="*/ 1820814 w 9947979"/>
              <a:gd name="connsiteY23" fmla="*/ 3861442 h 5613213"/>
              <a:gd name="connsiteX24" fmla="*/ 475491 w 9947979"/>
              <a:gd name="connsiteY24" fmla="*/ 3917058 h 5613213"/>
              <a:gd name="connsiteX25" fmla="*/ 369919 w 9947979"/>
              <a:gd name="connsiteY25" fmla="*/ 3328392 h 5613213"/>
              <a:gd name="connsiteX26" fmla="*/ 1651990 w 9947979"/>
              <a:gd name="connsiteY26" fmla="*/ 2912810 h 5613213"/>
              <a:gd name="connsiteX27" fmla="*/ 584842 w 9947979"/>
              <a:gd name="connsiteY27" fmla="*/ 2572662 h 5613213"/>
              <a:gd name="connsiteX28" fmla="*/ 1031807 w 9947979"/>
              <a:gd name="connsiteY28" fmla="*/ 1966440 h 5613213"/>
              <a:gd name="connsiteX29" fmla="*/ 2370852 w 9947979"/>
              <a:gd name="connsiteY29" fmla="*/ 1936434 h 5613213"/>
              <a:gd name="connsiteX30" fmla="*/ 1870749 w 9947979"/>
              <a:gd name="connsiteY30" fmla="*/ 1291109 h 5613213"/>
              <a:gd name="connsiteX31" fmla="*/ 2750210 w 9947979"/>
              <a:gd name="connsiteY31" fmla="*/ 829586 h 5613213"/>
              <a:gd name="connsiteX32" fmla="*/ 3787598 w 9947979"/>
              <a:gd name="connsiteY32" fmla="*/ 1192899 h 5613213"/>
              <a:gd name="connsiteX33" fmla="*/ 3987858 w 9947979"/>
              <a:gd name="connsiteY33" fmla="*/ 416027 h 5613213"/>
              <a:gd name="connsiteX34" fmla="*/ 5064596 w 9947979"/>
              <a:gd name="connsiteY34" fmla="*/ 222924 h 5613213"/>
              <a:gd name="connsiteX35" fmla="*/ 5522466 w 9947979"/>
              <a:gd name="connsiteY35" fmla="*/ 882479 h 5613213"/>
              <a:gd name="connsiteX36" fmla="*/ 6370932 w 9947979"/>
              <a:gd name="connsiteY36" fmla="*/ 180242 h 5613213"/>
              <a:gd name="connsiteX37" fmla="*/ 6955107 w 9947979"/>
              <a:gd name="connsiteY37" fmla="*/ 530 h 56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47979" h="5613213">
                <a:moveTo>
                  <a:pt x="6955107" y="530"/>
                </a:moveTo>
                <a:cubicBezTo>
                  <a:pt x="7209799" y="9066"/>
                  <a:pt x="7414653" y="120491"/>
                  <a:pt x="7355965" y="307386"/>
                </a:cubicBezTo>
                <a:lnTo>
                  <a:pt x="7111282" y="1086282"/>
                </a:lnTo>
                <a:lnTo>
                  <a:pt x="8377303" y="649093"/>
                </a:lnTo>
                <a:cubicBezTo>
                  <a:pt x="8917372" y="462618"/>
                  <a:pt x="9382655" y="768313"/>
                  <a:pt x="9007078" y="1062212"/>
                </a:cubicBezTo>
                <a:lnTo>
                  <a:pt x="8125902" y="1751773"/>
                </a:lnTo>
                <a:lnTo>
                  <a:pt x="9472488" y="1695930"/>
                </a:lnTo>
                <a:cubicBezTo>
                  <a:pt x="10046096" y="1672218"/>
                  <a:pt x="10124160" y="2107499"/>
                  <a:pt x="9578060" y="2284596"/>
                </a:cubicBezTo>
                <a:lnTo>
                  <a:pt x="8295990" y="2700179"/>
                </a:lnTo>
                <a:lnTo>
                  <a:pt x="9359975" y="3042082"/>
                </a:lnTo>
                <a:cubicBezTo>
                  <a:pt x="9814277" y="3187150"/>
                  <a:pt x="9484222" y="3635481"/>
                  <a:pt x="8913010" y="3648304"/>
                </a:cubicBezTo>
                <a:lnTo>
                  <a:pt x="7573965" y="3678310"/>
                </a:lnTo>
                <a:lnTo>
                  <a:pt x="8074068" y="4323635"/>
                </a:lnTo>
                <a:cubicBezTo>
                  <a:pt x="8287362" y="4598929"/>
                  <a:pt x="7636751" y="4940013"/>
                  <a:pt x="7194607" y="4785158"/>
                </a:cubicBezTo>
                <a:lnTo>
                  <a:pt x="6157219" y="4421845"/>
                </a:lnTo>
                <a:lnTo>
                  <a:pt x="5956752" y="5197566"/>
                </a:lnTo>
                <a:cubicBezTo>
                  <a:pt x="5871366" y="5528802"/>
                  <a:pt x="5075185" y="5671589"/>
                  <a:pt x="4880014" y="5390669"/>
                </a:cubicBezTo>
                <a:lnTo>
                  <a:pt x="4422144" y="4731113"/>
                </a:lnTo>
                <a:lnTo>
                  <a:pt x="3575784" y="5432972"/>
                </a:lnTo>
                <a:cubicBezTo>
                  <a:pt x="3215008" y="5731823"/>
                  <a:pt x="2486416" y="5638087"/>
                  <a:pt x="2590752" y="5305830"/>
                </a:cubicBezTo>
                <a:lnTo>
                  <a:pt x="2835434" y="4526933"/>
                </a:lnTo>
                <a:lnTo>
                  <a:pt x="1569413" y="4964122"/>
                </a:lnTo>
                <a:cubicBezTo>
                  <a:pt x="1029344" y="5150598"/>
                  <a:pt x="564061" y="4844902"/>
                  <a:pt x="939639" y="4551003"/>
                </a:cubicBezTo>
                <a:lnTo>
                  <a:pt x="1820814" y="3861442"/>
                </a:lnTo>
                <a:lnTo>
                  <a:pt x="475491" y="3917058"/>
                </a:lnTo>
                <a:cubicBezTo>
                  <a:pt x="-98116" y="3940770"/>
                  <a:pt x="-176180" y="3505489"/>
                  <a:pt x="369919" y="3328392"/>
                </a:cubicBezTo>
                <a:lnTo>
                  <a:pt x="1651990" y="2912810"/>
                </a:lnTo>
                <a:lnTo>
                  <a:pt x="584842" y="2572662"/>
                </a:lnTo>
                <a:cubicBezTo>
                  <a:pt x="130539" y="2427594"/>
                  <a:pt x="460594" y="1979263"/>
                  <a:pt x="1031807" y="1966440"/>
                </a:cubicBezTo>
                <a:lnTo>
                  <a:pt x="2370852" y="1936434"/>
                </a:lnTo>
                <a:lnTo>
                  <a:pt x="1870749" y="1291109"/>
                </a:lnTo>
                <a:cubicBezTo>
                  <a:pt x="1657454" y="1015815"/>
                  <a:pt x="2308066" y="674731"/>
                  <a:pt x="2750210" y="829586"/>
                </a:cubicBezTo>
                <a:lnTo>
                  <a:pt x="3787598" y="1192899"/>
                </a:lnTo>
                <a:lnTo>
                  <a:pt x="3987858" y="416027"/>
                </a:lnTo>
                <a:cubicBezTo>
                  <a:pt x="4073121" y="84100"/>
                  <a:pt x="4869301" y="-58688"/>
                  <a:pt x="5064596" y="222924"/>
                </a:cubicBezTo>
                <a:lnTo>
                  <a:pt x="5522466" y="882479"/>
                </a:lnTo>
                <a:lnTo>
                  <a:pt x="6370932" y="180242"/>
                </a:lnTo>
                <a:cubicBezTo>
                  <a:pt x="6528772" y="49495"/>
                  <a:pt x="6757014" y="-6108"/>
                  <a:pt x="6955107" y="530"/>
                </a:cubicBezTo>
                <a:close/>
              </a:path>
            </a:pathLst>
          </a:custGeom>
          <a:solidFill>
            <a:schemeClr val="accent3"/>
          </a:solidFill>
          <a:ln w="427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00D63E-B693-D953-63F5-89CB8B5E6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9619" y="5654607"/>
            <a:ext cx="3861420" cy="5906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DDAA9A7-573A-7590-9F18-29CEBDFF1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1778" r="50244"/>
          <a:stretch/>
        </p:blipFill>
        <p:spPr>
          <a:xfrm rot="10800000">
            <a:off x="-18806" y="4126270"/>
            <a:ext cx="2818610" cy="27317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53BE92-83FD-FF81-9A46-2BE63AF7E3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0837544" y="2973263"/>
            <a:ext cx="886462" cy="8910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198D3C-9CAC-D900-FF8B-362D06973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49" b="7851"/>
          <a:stretch/>
        </p:blipFill>
        <p:spPr>
          <a:xfrm>
            <a:off x="0" y="1657377"/>
            <a:ext cx="2799804" cy="19256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6A37D-274A-6536-6B9F-3C0BECFC1A27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A043AA-89BD-0976-56D8-D18178D20E46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C5F4C8-5870-AAF4-A67F-A5228C6BF2FC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A929BE-F915-AFC1-E614-278FC36E3BF7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C65477-B192-43AC-7B40-B7CB8F1E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9296" cy="3054096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BA743E-DC82-CDDB-C66E-BCEA251C9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224528"/>
            <a:ext cx="10369296" cy="71323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F48B0C-F2BC-2C8E-C91A-ED4C5F78D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9946" t="63379"/>
          <a:stretch/>
        </p:blipFill>
        <p:spPr>
          <a:xfrm>
            <a:off x="7599619" y="20391"/>
            <a:ext cx="3429002" cy="132906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4AA3A1-8845-72E3-EA51-1DF7CD0E45A9}"/>
              </a:ext>
            </a:extLst>
          </p:cNvPr>
          <p:cNvSpPr/>
          <p:nvPr userDrawn="1"/>
        </p:nvSpPr>
        <p:spPr>
          <a:xfrm>
            <a:off x="7684594" y="-24866"/>
            <a:ext cx="2880705" cy="1233361"/>
          </a:xfrm>
          <a:custGeom>
            <a:avLst/>
            <a:gdLst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27" fmla="*/ 493112 w 2880705"/>
              <a:gd name="connsiteY27" fmla="*/ 91440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25" fmla="*/ 400495 w 2880705"/>
              <a:gd name="connsiteY25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0" fmla="*/ 2481031 w 2880705"/>
              <a:gd name="connsiteY0" fmla="*/ 0 h 1268364"/>
              <a:gd name="connsiteX1" fmla="*/ 2498924 w 2880705"/>
              <a:gd name="connsiteY1" fmla="*/ 35003 h 1268364"/>
              <a:gd name="connsiteX2" fmla="*/ 2858575 w 2880705"/>
              <a:gd name="connsiteY2" fmla="*/ 500288 h 1268364"/>
              <a:gd name="connsiteX3" fmla="*/ 2838986 w 2880705"/>
              <a:gd name="connsiteY3" fmla="*/ 649428 h 1268364"/>
              <a:gd name="connsiteX4" fmla="*/ 2738097 w 2880705"/>
              <a:gd name="connsiteY4" fmla="*/ 665308 h 1268364"/>
              <a:gd name="connsiteX5" fmla="*/ 2182705 w 2880705"/>
              <a:gd name="connsiteY5" fmla="*/ 468588 h 1268364"/>
              <a:gd name="connsiteX6" fmla="*/ 2046327 w 2880705"/>
              <a:gd name="connsiteY6" fmla="*/ 533203 h 1268364"/>
              <a:gd name="connsiteX7" fmla="*/ 2040213 w 2880705"/>
              <a:gd name="connsiteY7" fmla="*/ 572281 h 1268364"/>
              <a:gd name="connsiteX8" fmla="*/ 2056426 w 2880705"/>
              <a:gd name="connsiteY8" fmla="*/ 1159182 h 1268364"/>
              <a:gd name="connsiteX9" fmla="*/ 1952502 w 2880705"/>
              <a:gd name="connsiteY9" fmla="*/ 1268327 h 1268364"/>
              <a:gd name="connsiteX10" fmla="*/ 1861578 w 2880705"/>
              <a:gd name="connsiteY10" fmla="*/ 1222139 h 1268364"/>
              <a:gd name="connsiteX11" fmla="*/ 1528403 w 2880705"/>
              <a:gd name="connsiteY11" fmla="*/ 737893 h 1268364"/>
              <a:gd name="connsiteX12" fmla="*/ 1379916 w 2880705"/>
              <a:gd name="connsiteY12" fmla="*/ 710385 h 1268364"/>
              <a:gd name="connsiteX13" fmla="*/ 1352296 w 2880705"/>
              <a:gd name="connsiteY13" fmla="*/ 737893 h 1268364"/>
              <a:gd name="connsiteX14" fmla="*/ 1019120 w 2880705"/>
              <a:gd name="connsiteY14" fmla="*/ 1220954 h 1268364"/>
              <a:gd name="connsiteX15" fmla="*/ 870655 w 2880705"/>
              <a:gd name="connsiteY15" fmla="*/ 1248551 h 1268364"/>
              <a:gd name="connsiteX16" fmla="*/ 824272 w 2880705"/>
              <a:gd name="connsiteY16" fmla="*/ 1157997 h 1268364"/>
              <a:gd name="connsiteX17" fmla="*/ 840485 w 2880705"/>
              <a:gd name="connsiteY17" fmla="*/ 571096 h 1268364"/>
              <a:gd name="connsiteX18" fmla="*/ 737233 w 2880705"/>
              <a:gd name="connsiteY18" fmla="*/ 461314 h 1268364"/>
              <a:gd name="connsiteX19" fmla="*/ 697993 w 2880705"/>
              <a:gd name="connsiteY19" fmla="*/ 467403 h 1268364"/>
              <a:gd name="connsiteX20" fmla="*/ 142602 w 2880705"/>
              <a:gd name="connsiteY20" fmla="*/ 665308 h 1268364"/>
              <a:gd name="connsiteX21" fmla="*/ 6183 w 2880705"/>
              <a:gd name="connsiteY21" fmla="*/ 600767 h 1268364"/>
              <a:gd name="connsiteX22" fmla="*/ 22123 w 2880705"/>
              <a:gd name="connsiteY22" fmla="*/ 500288 h 1268364"/>
              <a:gd name="connsiteX23" fmla="*/ 381774 w 2880705"/>
              <a:gd name="connsiteY23" fmla="*/ 35003 h 1268364"/>
              <a:gd name="connsiteX0" fmla="*/ 2498924 w 2880705"/>
              <a:gd name="connsiteY0" fmla="*/ 0 h 1233361"/>
              <a:gd name="connsiteX1" fmla="*/ 2858575 w 2880705"/>
              <a:gd name="connsiteY1" fmla="*/ 465285 h 1233361"/>
              <a:gd name="connsiteX2" fmla="*/ 2838986 w 2880705"/>
              <a:gd name="connsiteY2" fmla="*/ 614425 h 1233361"/>
              <a:gd name="connsiteX3" fmla="*/ 2738097 w 2880705"/>
              <a:gd name="connsiteY3" fmla="*/ 630305 h 1233361"/>
              <a:gd name="connsiteX4" fmla="*/ 2182705 w 2880705"/>
              <a:gd name="connsiteY4" fmla="*/ 433585 h 1233361"/>
              <a:gd name="connsiteX5" fmla="*/ 2046327 w 2880705"/>
              <a:gd name="connsiteY5" fmla="*/ 498200 h 1233361"/>
              <a:gd name="connsiteX6" fmla="*/ 2040213 w 2880705"/>
              <a:gd name="connsiteY6" fmla="*/ 537278 h 1233361"/>
              <a:gd name="connsiteX7" fmla="*/ 2056426 w 2880705"/>
              <a:gd name="connsiteY7" fmla="*/ 1124179 h 1233361"/>
              <a:gd name="connsiteX8" fmla="*/ 1952502 w 2880705"/>
              <a:gd name="connsiteY8" fmla="*/ 1233324 h 1233361"/>
              <a:gd name="connsiteX9" fmla="*/ 1861578 w 2880705"/>
              <a:gd name="connsiteY9" fmla="*/ 1187136 h 1233361"/>
              <a:gd name="connsiteX10" fmla="*/ 1528403 w 2880705"/>
              <a:gd name="connsiteY10" fmla="*/ 702890 h 1233361"/>
              <a:gd name="connsiteX11" fmla="*/ 1379916 w 2880705"/>
              <a:gd name="connsiteY11" fmla="*/ 675382 h 1233361"/>
              <a:gd name="connsiteX12" fmla="*/ 1352296 w 2880705"/>
              <a:gd name="connsiteY12" fmla="*/ 702890 h 1233361"/>
              <a:gd name="connsiteX13" fmla="*/ 1019120 w 2880705"/>
              <a:gd name="connsiteY13" fmla="*/ 1185951 h 1233361"/>
              <a:gd name="connsiteX14" fmla="*/ 870655 w 2880705"/>
              <a:gd name="connsiteY14" fmla="*/ 1213548 h 1233361"/>
              <a:gd name="connsiteX15" fmla="*/ 824272 w 2880705"/>
              <a:gd name="connsiteY15" fmla="*/ 1122994 h 1233361"/>
              <a:gd name="connsiteX16" fmla="*/ 840485 w 2880705"/>
              <a:gd name="connsiteY16" fmla="*/ 536093 h 1233361"/>
              <a:gd name="connsiteX17" fmla="*/ 737233 w 2880705"/>
              <a:gd name="connsiteY17" fmla="*/ 426311 h 1233361"/>
              <a:gd name="connsiteX18" fmla="*/ 697993 w 2880705"/>
              <a:gd name="connsiteY18" fmla="*/ 432400 h 1233361"/>
              <a:gd name="connsiteX19" fmla="*/ 142602 w 2880705"/>
              <a:gd name="connsiteY19" fmla="*/ 630305 h 1233361"/>
              <a:gd name="connsiteX20" fmla="*/ 6183 w 2880705"/>
              <a:gd name="connsiteY20" fmla="*/ 565764 h 1233361"/>
              <a:gd name="connsiteX21" fmla="*/ 22123 w 2880705"/>
              <a:gd name="connsiteY21" fmla="*/ 465285 h 1233361"/>
              <a:gd name="connsiteX22" fmla="*/ 381774 w 2880705"/>
              <a:gd name="connsiteY22" fmla="*/ 0 h 123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0705" h="1233361">
                <a:moveTo>
                  <a:pt x="2498924" y="0"/>
                </a:moveTo>
                <a:lnTo>
                  <a:pt x="2858575" y="465285"/>
                </a:lnTo>
                <a:cubicBezTo>
                  <a:pt x="2894525" y="511858"/>
                  <a:pt x="2885750" y="578636"/>
                  <a:pt x="2838986" y="614425"/>
                </a:cubicBezTo>
                <a:cubicBezTo>
                  <a:pt x="2810235" y="636438"/>
                  <a:pt x="2772247" y="642408"/>
                  <a:pt x="2738097" y="630305"/>
                </a:cubicBezTo>
                <a:lnTo>
                  <a:pt x="2182705" y="433585"/>
                </a:lnTo>
                <a:cubicBezTo>
                  <a:pt x="2127122" y="413913"/>
                  <a:pt x="2066064" y="442843"/>
                  <a:pt x="2046327" y="498200"/>
                </a:cubicBezTo>
                <a:cubicBezTo>
                  <a:pt x="2041850" y="510732"/>
                  <a:pt x="2039782" y="523990"/>
                  <a:pt x="2040213" y="537278"/>
                </a:cubicBezTo>
                <a:lnTo>
                  <a:pt x="2056426" y="1124179"/>
                </a:lnTo>
                <a:cubicBezTo>
                  <a:pt x="2057988" y="1182899"/>
                  <a:pt x="2011462" y="1231768"/>
                  <a:pt x="1952502" y="1233324"/>
                </a:cubicBezTo>
                <a:cubicBezTo>
                  <a:pt x="1916299" y="1234286"/>
                  <a:pt x="1882059" y="1216896"/>
                  <a:pt x="1861578" y="1187136"/>
                </a:cubicBezTo>
                <a:lnTo>
                  <a:pt x="1528403" y="702890"/>
                </a:lnTo>
                <a:cubicBezTo>
                  <a:pt x="1495025" y="654451"/>
                  <a:pt x="1428554" y="642141"/>
                  <a:pt x="1379916" y="675382"/>
                </a:cubicBezTo>
                <a:cubicBezTo>
                  <a:pt x="1369088" y="682774"/>
                  <a:pt x="1359733" y="692106"/>
                  <a:pt x="1352296" y="702890"/>
                </a:cubicBezTo>
                <a:lnTo>
                  <a:pt x="1019120" y="1185951"/>
                </a:lnTo>
                <a:cubicBezTo>
                  <a:pt x="985776" y="1234405"/>
                  <a:pt x="919306" y="1246759"/>
                  <a:pt x="870655" y="1213548"/>
                </a:cubicBezTo>
                <a:cubicBezTo>
                  <a:pt x="840772" y="1193150"/>
                  <a:pt x="823308" y="1159065"/>
                  <a:pt x="824272" y="1122994"/>
                </a:cubicBezTo>
                <a:lnTo>
                  <a:pt x="840485" y="536093"/>
                </a:lnTo>
                <a:cubicBezTo>
                  <a:pt x="842410" y="477388"/>
                  <a:pt x="796183" y="428237"/>
                  <a:pt x="737233" y="426311"/>
                </a:cubicBezTo>
                <a:cubicBezTo>
                  <a:pt x="723885" y="425882"/>
                  <a:pt x="710576" y="427941"/>
                  <a:pt x="697993" y="432400"/>
                </a:cubicBezTo>
                <a:lnTo>
                  <a:pt x="142602" y="630305"/>
                </a:lnTo>
                <a:cubicBezTo>
                  <a:pt x="87034" y="650007"/>
                  <a:pt x="25957" y="621106"/>
                  <a:pt x="6183" y="565764"/>
                </a:cubicBezTo>
                <a:cubicBezTo>
                  <a:pt x="-5972" y="531752"/>
                  <a:pt x="29" y="493919"/>
                  <a:pt x="22123" y="465285"/>
                </a:cubicBezTo>
                <a:lnTo>
                  <a:pt x="381774" y="0"/>
                </a:lnTo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8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080760" cy="138074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1A7CB8F-F585-B685-9F21-EAE9A5C51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14016"/>
            <a:ext cx="4709160" cy="3191256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E618821D-849B-4E0C-473A-BDAB30A6BB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4416552" cy="503834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28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080760" cy="138074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1A7CB8F-F585-B685-9F21-EAE9A5C51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14016"/>
            <a:ext cx="3044952" cy="3191256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FA7D867-BB87-2003-AD42-4271DA30B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0016" y="2414016"/>
            <a:ext cx="6583680" cy="320040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C9221FC8-2BB9-51ED-AD75-F3DA69B779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6574536" cy="3575702"/>
          </a:xfrm>
        </p:spPr>
        <p:txBody>
          <a:bodyPr anchor="t">
            <a:normAutofit/>
          </a:bodyPr>
          <a:lstStyle>
            <a:lvl1pPr marL="0" indent="0">
              <a:spcAft>
                <a:spcPts val="1200"/>
              </a:spcAft>
              <a:buSzPct val="100000"/>
              <a:buNone/>
              <a:defRPr sz="1800" b="1"/>
            </a:lvl1pPr>
            <a:lvl2pPr marL="228600" indent="-2286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/>
            </a:lvl2pPr>
            <a:lvl3pPr marL="685800">
              <a:spcBef>
                <a:spcPts val="500"/>
              </a:spcBef>
              <a:buSzPct val="100000"/>
              <a:defRPr sz="1800"/>
            </a:lvl3pPr>
            <a:lvl4pPr marL="1143000">
              <a:spcBef>
                <a:spcPts val="500"/>
              </a:spcBef>
              <a:buSzPct val="100000"/>
              <a:defRPr sz="1800"/>
            </a:lvl4pPr>
            <a:lvl5pPr marL="1691640">
              <a:spcBef>
                <a:spcPts val="5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FD0AD33A-C558-BAD3-917E-5B4B19A7EE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2395330"/>
            <a:ext cx="3044952" cy="3548270"/>
          </a:xfrm>
        </p:spPr>
        <p:txBody>
          <a:bodyPr anchor="t">
            <a:normAutofit/>
          </a:bodyPr>
          <a:lstStyle>
            <a:lvl1pPr marL="0" indent="0">
              <a:spcAft>
                <a:spcPts val="1200"/>
              </a:spcAft>
              <a:buSzPct val="100000"/>
              <a:buNone/>
              <a:defRPr sz="1800" b="1"/>
            </a:lvl1pPr>
            <a:lvl2pPr marL="0" indent="0">
              <a:spcBef>
                <a:spcPts val="1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112B4A7F-636D-E778-07E2-6DF38208D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9619" y="5654607"/>
            <a:ext cx="3861420" cy="5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8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4755A184-019A-F123-39BD-CCF7D5AD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FA7D867-BB87-2003-AD42-4271DA30B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2414016"/>
            <a:ext cx="10369296" cy="320040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0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7A6335E-1CFA-0E70-1695-5CA3DD34C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/>
          <a:stretch/>
        </p:blipFill>
        <p:spPr>
          <a:xfrm>
            <a:off x="0" y="434032"/>
            <a:ext cx="6572250" cy="59899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F7460C2-031D-BEAF-5D50-5EB2EE12F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ABB4718-B006-02FE-7314-47F208D43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2372" r="50000"/>
          <a:stretch/>
        </p:blipFill>
        <p:spPr>
          <a:xfrm rot="5400000">
            <a:off x="10012884" y="4678886"/>
            <a:ext cx="1903857" cy="24543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0334B6-DF16-7242-A7D9-2DDFA3809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000" b="50000"/>
          <a:stretch/>
        </p:blipFill>
        <p:spPr>
          <a:xfrm rot="16200000" flipH="1" flipV="1">
            <a:off x="10167" y="0"/>
            <a:ext cx="2231404" cy="22314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9D571FF-D824-2576-5313-49C6B90D0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8D35E1-3ADB-80C8-35F4-D6BE1406EB4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7296024" y="90058"/>
            <a:ext cx="382723" cy="1683966"/>
            <a:chOff x="9323109" y="1648691"/>
            <a:chExt cx="125691" cy="553039"/>
          </a:xfrm>
          <a:noFill/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9C1E76-4674-DFBA-7F96-BB8E48B26A54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D91B16-0910-3CDF-B2AC-05CAF18A373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E994A0D-9205-6216-8DB6-77AE73F954FF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52728"/>
            <a:ext cx="5181600" cy="4407408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4536" y="1252728"/>
            <a:ext cx="4709160" cy="4407408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13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09A88521-F488-989D-FFA3-A0C06CD00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/>
          <a:stretch/>
        </p:blipFill>
        <p:spPr>
          <a:xfrm>
            <a:off x="0" y="434032"/>
            <a:ext cx="6572250" cy="59899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E475B3-1076-1058-A4BB-9BC97CDECC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A6DE143-81C4-5939-FE72-9A1ADD94EDBF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939A39-9BEC-1E21-EEF4-DC9BD79578F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F41C48-2742-E3AE-1AFE-3B5536E6E893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EE3CFD-1E26-F0E6-F8A0-2101065C4ADF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FE641A46-F193-84A0-814A-2296DABE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728"/>
            <a:ext cx="4700016" cy="4407408"/>
          </a:xfrm>
        </p:spPr>
        <p:txBody>
          <a:bodyPr/>
          <a:lstStyle>
            <a:lvl1pPr algn="ctr">
              <a:lnSpc>
                <a:spcPct val="75000"/>
              </a:lnSpc>
              <a:defRPr b="0" spc="-15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0D768E5-FC97-AEDE-E10B-D52CFC443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4536" y="1252538"/>
            <a:ext cx="4709160" cy="4405312"/>
          </a:xfrm>
        </p:spPr>
        <p:txBody>
          <a:bodyPr anchor="ctr">
            <a:normAutofit/>
          </a:bodyPr>
          <a:lstStyle>
            <a:lvl1pPr>
              <a:buSzPct val="100000"/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641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9FA9F8E-98FD-2BBB-7DD4-F23A9B14E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7" r="14201" b="28652"/>
          <a:stretch/>
        </p:blipFill>
        <p:spPr>
          <a:xfrm>
            <a:off x="2782066" y="2584302"/>
            <a:ext cx="9409934" cy="42736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8A02CD-F2ED-C094-2730-49C12A8E9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946" t="63379"/>
          <a:stretch/>
        </p:blipFill>
        <p:spPr>
          <a:xfrm rot="16200000">
            <a:off x="-1049967" y="4478967"/>
            <a:ext cx="3429002" cy="13290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6DC10C-8C81-9429-D5F9-6EB7FC9D6D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B1E7B1-038F-0F7F-FAE5-7F4CD3179FC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060834-B189-1F42-9165-B6210D7027E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7E209A-E581-ABC3-A617-C901F28124A8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6ABAF1-5A8D-4885-E604-3DC4031F8EDA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1230"/>
            <a:ext cx="6102910" cy="339242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0E01B79-AB38-3928-E3CD-A01BAD76E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5174690" cy="5029200"/>
          </a:xfrm>
          <a:custGeom>
            <a:avLst/>
            <a:gdLst>
              <a:gd name="connsiteX0" fmla="*/ 2943117 w 5174690"/>
              <a:gd name="connsiteY0" fmla="*/ 4721708 h 5029200"/>
              <a:gd name="connsiteX1" fmla="*/ 3079613 w 5174690"/>
              <a:gd name="connsiteY1" fmla="*/ 5027316 h 5029200"/>
              <a:gd name="connsiteX2" fmla="*/ 3079104 w 5174690"/>
              <a:gd name="connsiteY2" fmla="*/ 5029200 h 5029200"/>
              <a:gd name="connsiteX3" fmla="*/ 2904204 w 5174690"/>
              <a:gd name="connsiteY3" fmla="*/ 5029200 h 5029200"/>
              <a:gd name="connsiteX4" fmla="*/ 2902189 w 5174690"/>
              <a:gd name="connsiteY4" fmla="*/ 5024558 h 5029200"/>
              <a:gd name="connsiteX5" fmla="*/ 2901680 w 5174690"/>
              <a:gd name="connsiteY5" fmla="*/ 4814386 h 5029200"/>
              <a:gd name="connsiteX6" fmla="*/ 2943117 w 5174690"/>
              <a:gd name="connsiteY6" fmla="*/ 4721709 h 5029200"/>
              <a:gd name="connsiteX7" fmla="*/ 3451054 w 5174690"/>
              <a:gd name="connsiteY7" fmla="*/ 4688626 h 5029200"/>
              <a:gd name="connsiteX8" fmla="*/ 3451054 w 5174690"/>
              <a:gd name="connsiteY8" fmla="*/ 4688627 h 5029200"/>
              <a:gd name="connsiteX9" fmla="*/ 3625607 w 5174690"/>
              <a:gd name="connsiteY9" fmla="*/ 5022679 h 5029200"/>
              <a:gd name="connsiteX10" fmla="*/ 3626249 w 5174690"/>
              <a:gd name="connsiteY10" fmla="*/ 5029200 h 5029200"/>
              <a:gd name="connsiteX11" fmla="*/ 3347120 w 5174690"/>
              <a:gd name="connsiteY11" fmla="*/ 5029200 h 5029200"/>
              <a:gd name="connsiteX12" fmla="*/ 3353384 w 5174690"/>
              <a:gd name="connsiteY12" fmla="*/ 4972507 h 5029200"/>
              <a:gd name="connsiteX13" fmla="*/ 3451054 w 5174690"/>
              <a:gd name="connsiteY13" fmla="*/ 4688626 h 5029200"/>
              <a:gd name="connsiteX14" fmla="*/ 3990968 w 5174690"/>
              <a:gd name="connsiteY14" fmla="*/ 4646841 h 5029200"/>
              <a:gd name="connsiteX15" fmla="*/ 4170532 w 5174690"/>
              <a:gd name="connsiteY15" fmla="*/ 4904347 h 5029200"/>
              <a:gd name="connsiteX16" fmla="*/ 4212143 w 5174690"/>
              <a:gd name="connsiteY16" fmla="*/ 5015399 h 5029200"/>
              <a:gd name="connsiteX17" fmla="*/ 4216245 w 5174690"/>
              <a:gd name="connsiteY17" fmla="*/ 5029200 h 5029200"/>
              <a:gd name="connsiteX18" fmla="*/ 3915646 w 5174690"/>
              <a:gd name="connsiteY18" fmla="*/ 5029200 h 5029200"/>
              <a:gd name="connsiteX19" fmla="*/ 3916189 w 5174690"/>
              <a:gd name="connsiteY19" fmla="*/ 5018849 h 5029200"/>
              <a:gd name="connsiteX20" fmla="*/ 3969494 w 5174690"/>
              <a:gd name="connsiteY20" fmla="*/ 4720136 h 5029200"/>
              <a:gd name="connsiteX21" fmla="*/ 3990968 w 5174690"/>
              <a:gd name="connsiteY21" fmla="*/ 4646841 h 5029200"/>
              <a:gd name="connsiteX22" fmla="*/ 3197824 w 5174690"/>
              <a:gd name="connsiteY22" fmla="*/ 4577819 h 5029200"/>
              <a:gd name="connsiteX23" fmla="*/ 3430074 w 5174690"/>
              <a:gd name="connsiteY23" fmla="*/ 4669633 h 5029200"/>
              <a:gd name="connsiteX24" fmla="*/ 3437374 w 5174690"/>
              <a:gd name="connsiteY24" fmla="*/ 4675993 h 5029200"/>
              <a:gd name="connsiteX25" fmla="*/ 3335260 w 5174690"/>
              <a:gd name="connsiteY25" fmla="*/ 4968601 h 5029200"/>
              <a:gd name="connsiteX26" fmla="*/ 3328513 w 5174690"/>
              <a:gd name="connsiteY26" fmla="*/ 5029200 h 5029200"/>
              <a:gd name="connsiteX27" fmla="*/ 3097930 w 5174690"/>
              <a:gd name="connsiteY27" fmla="*/ 5029200 h 5029200"/>
              <a:gd name="connsiteX28" fmla="*/ 3101937 w 5174690"/>
              <a:gd name="connsiteY28" fmla="*/ 4977688 h 5029200"/>
              <a:gd name="connsiteX29" fmla="*/ 2953497 w 5174690"/>
              <a:gd name="connsiteY29" fmla="*/ 4706342 h 5029200"/>
              <a:gd name="connsiteX30" fmla="*/ 3055700 w 5174690"/>
              <a:gd name="connsiteY30" fmla="*/ 4616217 h 5029200"/>
              <a:gd name="connsiteX31" fmla="*/ 3197824 w 5174690"/>
              <a:gd name="connsiteY31" fmla="*/ 4577819 h 5029200"/>
              <a:gd name="connsiteX32" fmla="*/ 3723348 w 5174690"/>
              <a:gd name="connsiteY32" fmla="*/ 4517995 h 5029200"/>
              <a:gd name="connsiteX33" fmla="*/ 3975914 w 5174690"/>
              <a:gd name="connsiteY33" fmla="*/ 4633226 h 5029200"/>
              <a:gd name="connsiteX34" fmla="*/ 3951552 w 5174690"/>
              <a:gd name="connsiteY34" fmla="*/ 4715386 h 5029200"/>
              <a:gd name="connsiteX35" fmla="*/ 3897714 w 5174690"/>
              <a:gd name="connsiteY35" fmla="*/ 5017113 h 5029200"/>
              <a:gd name="connsiteX36" fmla="*/ 3897080 w 5174690"/>
              <a:gd name="connsiteY36" fmla="*/ 5029200 h 5029200"/>
              <a:gd name="connsiteX37" fmla="*/ 3645754 w 5174690"/>
              <a:gd name="connsiteY37" fmla="*/ 5029200 h 5029200"/>
              <a:gd name="connsiteX38" fmla="*/ 3644765 w 5174690"/>
              <a:gd name="connsiteY38" fmla="*/ 5018769 h 5029200"/>
              <a:gd name="connsiteX39" fmla="*/ 3461103 w 5174690"/>
              <a:gd name="connsiteY39" fmla="*/ 4672542 h 5029200"/>
              <a:gd name="connsiteX40" fmla="*/ 3723348 w 5174690"/>
              <a:gd name="connsiteY40" fmla="*/ 4517995 h 5029200"/>
              <a:gd name="connsiteX41" fmla="*/ 4638335 w 5174690"/>
              <a:gd name="connsiteY41" fmla="*/ 4395742 h 5029200"/>
              <a:gd name="connsiteX42" fmla="*/ 4672925 w 5174690"/>
              <a:gd name="connsiteY42" fmla="*/ 4427719 h 5029200"/>
              <a:gd name="connsiteX43" fmla="*/ 4979312 w 5174690"/>
              <a:gd name="connsiteY43" fmla="*/ 4996983 h 5029200"/>
              <a:gd name="connsiteX44" fmla="*/ 4983878 w 5174690"/>
              <a:gd name="connsiteY44" fmla="*/ 5029200 h 5029200"/>
              <a:gd name="connsiteX45" fmla="*/ 4475711 w 5174690"/>
              <a:gd name="connsiteY45" fmla="*/ 5029200 h 5029200"/>
              <a:gd name="connsiteX46" fmla="*/ 4480686 w 5174690"/>
              <a:gd name="connsiteY46" fmla="*/ 4945889 h 5029200"/>
              <a:gd name="connsiteX47" fmla="*/ 4548743 w 5174690"/>
              <a:gd name="connsiteY47" fmla="*/ 4612499 h 5029200"/>
              <a:gd name="connsiteX48" fmla="*/ 4638335 w 5174690"/>
              <a:gd name="connsiteY48" fmla="*/ 4395742 h 5029200"/>
              <a:gd name="connsiteX49" fmla="*/ 4389937 w 5174690"/>
              <a:gd name="connsiteY49" fmla="*/ 4279727 h 5029200"/>
              <a:gd name="connsiteX50" fmla="*/ 4623965 w 5174690"/>
              <a:gd name="connsiteY50" fmla="*/ 4383552 h 5029200"/>
              <a:gd name="connsiteX51" fmla="*/ 4530998 w 5174690"/>
              <a:gd name="connsiteY51" fmla="*/ 4607079 h 5029200"/>
              <a:gd name="connsiteX52" fmla="*/ 4462154 w 5174690"/>
              <a:gd name="connsiteY52" fmla="*/ 4944806 h 5029200"/>
              <a:gd name="connsiteX53" fmla="*/ 4457162 w 5174690"/>
              <a:gd name="connsiteY53" fmla="*/ 5029200 h 5029200"/>
              <a:gd name="connsiteX54" fmla="*/ 4235596 w 5174690"/>
              <a:gd name="connsiteY54" fmla="*/ 5029200 h 5029200"/>
              <a:gd name="connsiteX55" fmla="*/ 4229740 w 5174690"/>
              <a:gd name="connsiteY55" fmla="*/ 5009496 h 5029200"/>
              <a:gd name="connsiteX56" fmla="*/ 4187676 w 5174690"/>
              <a:gd name="connsiteY56" fmla="*/ 4897234 h 5029200"/>
              <a:gd name="connsiteX57" fmla="*/ 3997801 w 5174690"/>
              <a:gd name="connsiteY57" fmla="*/ 4626507 h 5029200"/>
              <a:gd name="connsiteX58" fmla="*/ 4107360 w 5174690"/>
              <a:gd name="connsiteY58" fmla="*/ 4420917 h 5029200"/>
              <a:gd name="connsiteX59" fmla="*/ 4389937 w 5174690"/>
              <a:gd name="connsiteY59" fmla="*/ 4279727 h 5029200"/>
              <a:gd name="connsiteX60" fmla="*/ 4995684 w 5174690"/>
              <a:gd name="connsiteY60" fmla="*/ 4175049 h 5029200"/>
              <a:gd name="connsiteX61" fmla="*/ 5147413 w 5174690"/>
              <a:gd name="connsiteY61" fmla="*/ 4222048 h 5029200"/>
              <a:gd name="connsiteX62" fmla="*/ 5174690 w 5174690"/>
              <a:gd name="connsiteY62" fmla="*/ 4239888 h 5029200"/>
              <a:gd name="connsiteX63" fmla="*/ 5174690 w 5174690"/>
              <a:gd name="connsiteY63" fmla="*/ 5029200 h 5029200"/>
              <a:gd name="connsiteX64" fmla="*/ 5002569 w 5174690"/>
              <a:gd name="connsiteY64" fmla="*/ 5029200 h 5029200"/>
              <a:gd name="connsiteX65" fmla="*/ 4997490 w 5174690"/>
              <a:gd name="connsiteY65" fmla="*/ 4993368 h 5029200"/>
              <a:gd name="connsiteX66" fmla="*/ 4685905 w 5174690"/>
              <a:gd name="connsiteY66" fmla="*/ 4414442 h 5029200"/>
              <a:gd name="connsiteX67" fmla="*/ 4648059 w 5174690"/>
              <a:gd name="connsiteY67" fmla="*/ 4379610 h 5029200"/>
              <a:gd name="connsiteX68" fmla="*/ 4682373 w 5174690"/>
              <a:gd name="connsiteY68" fmla="*/ 4330383 h 5029200"/>
              <a:gd name="connsiteX69" fmla="*/ 4940867 w 5174690"/>
              <a:gd name="connsiteY69" fmla="*/ 4175421 h 5029200"/>
              <a:gd name="connsiteX70" fmla="*/ 4995684 w 5174690"/>
              <a:gd name="connsiteY70" fmla="*/ 4175049 h 5029200"/>
              <a:gd name="connsiteX71" fmla="*/ 0 w 5174690"/>
              <a:gd name="connsiteY71" fmla="*/ 0 h 5029200"/>
              <a:gd name="connsiteX72" fmla="*/ 5174690 w 5174690"/>
              <a:gd name="connsiteY72" fmla="*/ 0 h 5029200"/>
              <a:gd name="connsiteX73" fmla="*/ 5174690 w 5174690"/>
              <a:gd name="connsiteY73" fmla="*/ 4217927 h 5029200"/>
              <a:gd name="connsiteX74" fmla="*/ 5154671 w 5174690"/>
              <a:gd name="connsiteY74" fmla="*/ 4204898 h 5029200"/>
              <a:gd name="connsiteX75" fmla="*/ 4939082 w 5174690"/>
              <a:gd name="connsiteY75" fmla="*/ 4156954 h 5029200"/>
              <a:gd name="connsiteX76" fmla="*/ 4667745 w 5174690"/>
              <a:gd name="connsiteY76" fmla="*/ 4318952 h 5029200"/>
              <a:gd name="connsiteX77" fmla="*/ 4633707 w 5174690"/>
              <a:gd name="connsiteY77" fmla="*/ 4367551 h 5029200"/>
              <a:gd name="connsiteX78" fmla="*/ 4390707 w 5174690"/>
              <a:gd name="connsiteY78" fmla="*/ 4261184 h 5029200"/>
              <a:gd name="connsiteX79" fmla="*/ 4093020 w 5174690"/>
              <a:gd name="connsiteY79" fmla="*/ 4409134 h 5029200"/>
              <a:gd name="connsiteX80" fmla="*/ 3982774 w 5174690"/>
              <a:gd name="connsiteY80" fmla="*/ 4613271 h 5029200"/>
              <a:gd name="connsiteX81" fmla="*/ 3724036 w 5174690"/>
              <a:gd name="connsiteY81" fmla="*/ 4499449 h 5029200"/>
              <a:gd name="connsiteX82" fmla="*/ 3447438 w 5174690"/>
              <a:gd name="connsiteY82" fmla="*/ 4660113 h 5029200"/>
              <a:gd name="connsiteX83" fmla="*/ 3442131 w 5174690"/>
              <a:gd name="connsiteY83" fmla="*/ 4655524 h 5029200"/>
              <a:gd name="connsiteX84" fmla="*/ 3047025 w 5174690"/>
              <a:gd name="connsiteY84" fmla="*/ 4599813 h 5029200"/>
              <a:gd name="connsiteX85" fmla="*/ 2937384 w 5174690"/>
              <a:gd name="connsiteY85" fmla="*/ 4696949 h 5029200"/>
              <a:gd name="connsiteX86" fmla="*/ 2916762 w 5174690"/>
              <a:gd name="connsiteY86" fmla="*/ 4686924 h 5029200"/>
              <a:gd name="connsiteX87" fmla="*/ 2513325 w 5174690"/>
              <a:gd name="connsiteY87" fmla="*/ 4834397 h 5029200"/>
              <a:gd name="connsiteX88" fmla="*/ 2517532 w 5174690"/>
              <a:gd name="connsiteY88" fmla="*/ 4846827 h 5029200"/>
              <a:gd name="connsiteX89" fmla="*/ 2529974 w 5174690"/>
              <a:gd name="connsiteY89" fmla="*/ 4842623 h 5029200"/>
              <a:gd name="connsiteX90" fmla="*/ 2909352 w 5174690"/>
              <a:gd name="connsiteY90" fmla="*/ 4703937 h 5029200"/>
              <a:gd name="connsiteX91" fmla="*/ 2927004 w 5174690"/>
              <a:gd name="connsiteY91" fmla="*/ 4712439 h 5029200"/>
              <a:gd name="connsiteX92" fmla="*/ 2883849 w 5174690"/>
              <a:gd name="connsiteY92" fmla="*/ 4809204 h 5029200"/>
              <a:gd name="connsiteX93" fmla="*/ 2869914 w 5174690"/>
              <a:gd name="connsiteY93" fmla="*/ 4958788 h 5029200"/>
              <a:gd name="connsiteX94" fmla="*/ 2884319 w 5174690"/>
              <a:gd name="connsiteY94" fmla="*/ 5029200 h 5029200"/>
              <a:gd name="connsiteX95" fmla="*/ 0 w 5174690"/>
              <a:gd name="connsiteY95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174690" h="5029200">
                <a:moveTo>
                  <a:pt x="2943117" y="4721708"/>
                </a:moveTo>
                <a:cubicBezTo>
                  <a:pt x="3043023" y="4784014"/>
                  <a:pt x="3099288" y="4911370"/>
                  <a:pt x="3079613" y="5027316"/>
                </a:cubicBezTo>
                <a:lnTo>
                  <a:pt x="3079104" y="5029200"/>
                </a:lnTo>
                <a:lnTo>
                  <a:pt x="2904204" y="5029200"/>
                </a:lnTo>
                <a:lnTo>
                  <a:pt x="2902189" y="5024558"/>
                </a:lnTo>
                <a:cubicBezTo>
                  <a:pt x="2881630" y="4958856"/>
                  <a:pt x="2881099" y="4885214"/>
                  <a:pt x="2901680" y="4814386"/>
                </a:cubicBezTo>
                <a:cubicBezTo>
                  <a:pt x="2911483" y="4780582"/>
                  <a:pt x="2925492" y="4749448"/>
                  <a:pt x="2943117" y="4721709"/>
                </a:cubicBezTo>
                <a:close/>
                <a:moveTo>
                  <a:pt x="3451054" y="4688626"/>
                </a:moveTo>
                <a:lnTo>
                  <a:pt x="3451054" y="4688627"/>
                </a:lnTo>
                <a:cubicBezTo>
                  <a:pt x="3542435" y="4776169"/>
                  <a:pt x="3605134" y="4901233"/>
                  <a:pt x="3625607" y="5022679"/>
                </a:cubicBezTo>
                <a:lnTo>
                  <a:pt x="3626249" y="5029200"/>
                </a:lnTo>
                <a:lnTo>
                  <a:pt x="3347120" y="5029200"/>
                </a:lnTo>
                <a:lnTo>
                  <a:pt x="3353384" y="4972507"/>
                </a:lnTo>
                <a:cubicBezTo>
                  <a:pt x="3368916" y="4876244"/>
                  <a:pt x="3400581" y="4772608"/>
                  <a:pt x="3451054" y="4688626"/>
                </a:cubicBezTo>
                <a:close/>
                <a:moveTo>
                  <a:pt x="3990968" y="4646841"/>
                </a:moveTo>
                <a:cubicBezTo>
                  <a:pt x="4069030" y="4719618"/>
                  <a:pt x="4132972" y="4813866"/>
                  <a:pt x="4170532" y="4904347"/>
                </a:cubicBezTo>
                <a:cubicBezTo>
                  <a:pt x="4185703" y="4940909"/>
                  <a:pt x="4199579" y="4977948"/>
                  <a:pt x="4212143" y="5015399"/>
                </a:cubicBezTo>
                <a:lnTo>
                  <a:pt x="4216245" y="5029200"/>
                </a:lnTo>
                <a:lnTo>
                  <a:pt x="3915646" y="5029200"/>
                </a:lnTo>
                <a:lnTo>
                  <a:pt x="3916189" y="5018849"/>
                </a:lnTo>
                <a:cubicBezTo>
                  <a:pt x="3925651" y="4918262"/>
                  <a:pt x="3943441" y="4818456"/>
                  <a:pt x="3969494" y="4720136"/>
                </a:cubicBezTo>
                <a:cubicBezTo>
                  <a:pt x="3976368" y="4694197"/>
                  <a:pt x="3983503" y="4669809"/>
                  <a:pt x="3990968" y="4646841"/>
                </a:cubicBezTo>
                <a:close/>
                <a:moveTo>
                  <a:pt x="3197824" y="4577819"/>
                </a:moveTo>
                <a:cubicBezTo>
                  <a:pt x="3277398" y="4576132"/>
                  <a:pt x="3356805" y="4607019"/>
                  <a:pt x="3430074" y="4669633"/>
                </a:cubicBezTo>
                <a:cubicBezTo>
                  <a:pt x="3432521" y="4671728"/>
                  <a:pt x="3434954" y="4673846"/>
                  <a:pt x="3437374" y="4675993"/>
                </a:cubicBezTo>
                <a:cubicBezTo>
                  <a:pt x="3384540" y="4762609"/>
                  <a:pt x="3351442" y="4869399"/>
                  <a:pt x="3335260" y="4968601"/>
                </a:cubicBezTo>
                <a:lnTo>
                  <a:pt x="3328513" y="5029200"/>
                </a:lnTo>
                <a:lnTo>
                  <a:pt x="3097930" y="5029200"/>
                </a:lnTo>
                <a:lnTo>
                  <a:pt x="3101937" y="4977688"/>
                </a:lnTo>
                <a:cubicBezTo>
                  <a:pt x="3100774" y="4870707"/>
                  <a:pt x="3044141" y="4763307"/>
                  <a:pt x="2953497" y="4706342"/>
                </a:cubicBezTo>
                <a:cubicBezTo>
                  <a:pt x="2980828" y="4668278"/>
                  <a:pt x="3015446" y="4637525"/>
                  <a:pt x="3055700" y="4616217"/>
                </a:cubicBezTo>
                <a:cubicBezTo>
                  <a:pt x="3102275" y="4591569"/>
                  <a:pt x="3150080" y="4578831"/>
                  <a:pt x="3197824" y="4577819"/>
                </a:cubicBezTo>
                <a:close/>
                <a:moveTo>
                  <a:pt x="3723348" y="4517995"/>
                </a:moveTo>
                <a:cubicBezTo>
                  <a:pt x="3812546" y="4521304"/>
                  <a:pt x="3900217" y="4566889"/>
                  <a:pt x="3975914" y="4633226"/>
                </a:cubicBezTo>
                <a:cubicBezTo>
                  <a:pt x="3967390" y="4658823"/>
                  <a:pt x="3959306" y="4686138"/>
                  <a:pt x="3951552" y="4715386"/>
                </a:cubicBezTo>
                <a:cubicBezTo>
                  <a:pt x="3925238" y="4814699"/>
                  <a:pt x="3907270" y="4915511"/>
                  <a:pt x="3897714" y="5017113"/>
                </a:cubicBezTo>
                <a:lnTo>
                  <a:pt x="3897080" y="5029200"/>
                </a:lnTo>
                <a:lnTo>
                  <a:pt x="3645754" y="5029200"/>
                </a:lnTo>
                <a:lnTo>
                  <a:pt x="3644765" y="5018769"/>
                </a:lnTo>
                <a:cubicBezTo>
                  <a:pt x="3623808" y="4892594"/>
                  <a:pt x="3558234" y="4763871"/>
                  <a:pt x="3461103" y="4672542"/>
                </a:cubicBezTo>
                <a:cubicBezTo>
                  <a:pt x="3522021" y="4578957"/>
                  <a:pt x="3607933" y="4513815"/>
                  <a:pt x="3723348" y="4517995"/>
                </a:cubicBezTo>
                <a:close/>
                <a:moveTo>
                  <a:pt x="4638335" y="4395742"/>
                </a:moveTo>
                <a:cubicBezTo>
                  <a:pt x="4649841" y="4405763"/>
                  <a:pt x="4661371" y="4416416"/>
                  <a:pt x="4672925" y="4427719"/>
                </a:cubicBezTo>
                <a:cubicBezTo>
                  <a:pt x="4830029" y="4581371"/>
                  <a:pt x="4935983" y="4782819"/>
                  <a:pt x="4979312" y="4996983"/>
                </a:cubicBezTo>
                <a:lnTo>
                  <a:pt x="4983878" y="5029200"/>
                </a:lnTo>
                <a:lnTo>
                  <a:pt x="4475711" y="5029200"/>
                </a:lnTo>
                <a:lnTo>
                  <a:pt x="4480686" y="4945889"/>
                </a:lnTo>
                <a:cubicBezTo>
                  <a:pt x="4491091" y="4838745"/>
                  <a:pt x="4513788" y="4727073"/>
                  <a:pt x="4548743" y="4612499"/>
                </a:cubicBezTo>
                <a:cubicBezTo>
                  <a:pt x="4568542" y="4547615"/>
                  <a:pt x="4595753" y="4468777"/>
                  <a:pt x="4638335" y="4395742"/>
                </a:cubicBezTo>
                <a:close/>
                <a:moveTo>
                  <a:pt x="4389937" y="4279727"/>
                </a:moveTo>
                <a:cubicBezTo>
                  <a:pt x="4465731" y="4282884"/>
                  <a:pt x="4544247" y="4317758"/>
                  <a:pt x="4623965" y="4383552"/>
                </a:cubicBezTo>
                <a:cubicBezTo>
                  <a:pt x="4579497" y="4458972"/>
                  <a:pt x="4551369" y="4540313"/>
                  <a:pt x="4530998" y="4607079"/>
                </a:cubicBezTo>
                <a:cubicBezTo>
                  <a:pt x="4495603" y="4723079"/>
                  <a:pt x="4472644" y="4836204"/>
                  <a:pt x="4462154" y="4944806"/>
                </a:cubicBezTo>
                <a:lnTo>
                  <a:pt x="4457162" y="5029200"/>
                </a:lnTo>
                <a:lnTo>
                  <a:pt x="4235596" y="5029200"/>
                </a:lnTo>
                <a:lnTo>
                  <a:pt x="4229740" y="5009496"/>
                </a:lnTo>
                <a:cubicBezTo>
                  <a:pt x="4217039" y="4971638"/>
                  <a:pt x="4203012" y="4934194"/>
                  <a:pt x="4187676" y="4897234"/>
                </a:cubicBezTo>
                <a:cubicBezTo>
                  <a:pt x="4147353" y="4800078"/>
                  <a:pt x="4080152" y="4701342"/>
                  <a:pt x="3997801" y="4626507"/>
                </a:cubicBezTo>
                <a:cubicBezTo>
                  <a:pt x="4027538" y="4540734"/>
                  <a:pt x="4062609" y="4475335"/>
                  <a:pt x="4107360" y="4420917"/>
                </a:cubicBezTo>
                <a:cubicBezTo>
                  <a:pt x="4183538" y="4328313"/>
                  <a:pt x="4289288" y="4275496"/>
                  <a:pt x="4389937" y="4279727"/>
                </a:cubicBezTo>
                <a:close/>
                <a:moveTo>
                  <a:pt x="4995684" y="4175049"/>
                </a:moveTo>
                <a:cubicBezTo>
                  <a:pt x="5049624" y="4179417"/>
                  <a:pt x="5100751" y="4197274"/>
                  <a:pt x="5147413" y="4222048"/>
                </a:cubicBezTo>
                <a:lnTo>
                  <a:pt x="5174690" y="4239888"/>
                </a:lnTo>
                <a:lnTo>
                  <a:pt x="5174690" y="5029200"/>
                </a:lnTo>
                <a:lnTo>
                  <a:pt x="5002569" y="5029200"/>
                </a:lnTo>
                <a:lnTo>
                  <a:pt x="4997490" y="4993368"/>
                </a:lnTo>
                <a:cubicBezTo>
                  <a:pt x="4953427" y="4775570"/>
                  <a:pt x="4845676" y="4570703"/>
                  <a:pt x="4685905" y="4414442"/>
                </a:cubicBezTo>
                <a:cubicBezTo>
                  <a:pt x="4673280" y="4402094"/>
                  <a:pt x="4660661" y="4390482"/>
                  <a:pt x="4648059" y="4379610"/>
                </a:cubicBezTo>
                <a:cubicBezTo>
                  <a:pt x="4658585" y="4362715"/>
                  <a:pt x="4669990" y="4346221"/>
                  <a:pt x="4682373" y="4330383"/>
                </a:cubicBezTo>
                <a:cubicBezTo>
                  <a:pt x="4752238" y="4241006"/>
                  <a:pt x="4846452" y="4184528"/>
                  <a:pt x="4940867" y="4175421"/>
                </a:cubicBezTo>
                <a:cubicBezTo>
                  <a:pt x="4959411" y="4173636"/>
                  <a:pt x="4977703" y="4173593"/>
                  <a:pt x="4995684" y="4175049"/>
                </a:cubicBezTo>
                <a:close/>
                <a:moveTo>
                  <a:pt x="0" y="0"/>
                </a:moveTo>
                <a:lnTo>
                  <a:pt x="5174690" y="0"/>
                </a:lnTo>
                <a:lnTo>
                  <a:pt x="5174690" y="4217927"/>
                </a:lnTo>
                <a:lnTo>
                  <a:pt x="5154671" y="4204898"/>
                </a:lnTo>
                <a:cubicBezTo>
                  <a:pt x="5089991" y="4170801"/>
                  <a:pt x="5016830" y="4149442"/>
                  <a:pt x="4939082" y="4156954"/>
                </a:cubicBezTo>
                <a:cubicBezTo>
                  <a:pt x="4839626" y="4166542"/>
                  <a:pt x="4740728" y="4225590"/>
                  <a:pt x="4667745" y="4318952"/>
                </a:cubicBezTo>
                <a:cubicBezTo>
                  <a:pt x="4655491" y="4334632"/>
                  <a:pt x="4644175" y="4350909"/>
                  <a:pt x="4633707" y="4367551"/>
                </a:cubicBezTo>
                <a:cubicBezTo>
                  <a:pt x="4551471" y="4300209"/>
                  <a:pt x="4469951" y="4264488"/>
                  <a:pt x="4390707" y="4261184"/>
                </a:cubicBezTo>
                <a:cubicBezTo>
                  <a:pt x="4284105" y="4256842"/>
                  <a:pt x="4172869" y="4312054"/>
                  <a:pt x="4093020" y="4409134"/>
                </a:cubicBezTo>
                <a:cubicBezTo>
                  <a:pt x="4048105" y="4463764"/>
                  <a:pt x="4012718" y="4528840"/>
                  <a:pt x="3982774" y="4613271"/>
                </a:cubicBezTo>
                <a:cubicBezTo>
                  <a:pt x="3905620" y="4547373"/>
                  <a:pt x="3816368" y="4502876"/>
                  <a:pt x="3724036" y="4499449"/>
                </a:cubicBezTo>
                <a:cubicBezTo>
                  <a:pt x="3602062" y="4494873"/>
                  <a:pt x="3511449" y="4562849"/>
                  <a:pt x="3447438" y="4660113"/>
                </a:cubicBezTo>
                <a:cubicBezTo>
                  <a:pt x="3445678" y="4658570"/>
                  <a:pt x="3443918" y="4657043"/>
                  <a:pt x="3442131" y="4655524"/>
                </a:cubicBezTo>
                <a:cubicBezTo>
                  <a:pt x="3318742" y="4550066"/>
                  <a:pt x="3178415" y="4530277"/>
                  <a:pt x="3047025" y="4599813"/>
                </a:cubicBezTo>
                <a:cubicBezTo>
                  <a:pt x="3003677" y="4622754"/>
                  <a:pt x="2966530" y="4655914"/>
                  <a:pt x="2937384" y="4696949"/>
                </a:cubicBezTo>
                <a:cubicBezTo>
                  <a:pt x="2930675" y="4693331"/>
                  <a:pt x="2923801" y="4689984"/>
                  <a:pt x="2916762" y="4686924"/>
                </a:cubicBezTo>
                <a:cubicBezTo>
                  <a:pt x="2771926" y="4623858"/>
                  <a:pt x="2583385" y="4692793"/>
                  <a:pt x="2513325" y="4834397"/>
                </a:cubicBezTo>
                <a:cubicBezTo>
                  <a:pt x="2511056" y="4838990"/>
                  <a:pt x="2512940" y="4844555"/>
                  <a:pt x="2517532" y="4846827"/>
                </a:cubicBezTo>
                <a:cubicBezTo>
                  <a:pt x="2522151" y="4849107"/>
                  <a:pt x="2527705" y="4847217"/>
                  <a:pt x="2529974" y="4842623"/>
                </a:cubicBezTo>
                <a:cubicBezTo>
                  <a:pt x="2595827" y="4709473"/>
                  <a:pt x="2773122" y="4644660"/>
                  <a:pt x="2909352" y="4703937"/>
                </a:cubicBezTo>
                <a:cubicBezTo>
                  <a:pt x="2915373" y="4706555"/>
                  <a:pt x="2921244" y="4709388"/>
                  <a:pt x="2927004" y="4712439"/>
                </a:cubicBezTo>
                <a:cubicBezTo>
                  <a:pt x="2908664" y="4741468"/>
                  <a:pt x="2894091" y="4773968"/>
                  <a:pt x="2883849" y="4809204"/>
                </a:cubicBezTo>
                <a:cubicBezTo>
                  <a:pt x="2869428" y="4858822"/>
                  <a:pt x="2864898" y="4909802"/>
                  <a:pt x="2869914" y="4958788"/>
                </a:cubicBezTo>
                <a:lnTo>
                  <a:pt x="2884319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BD56E58-153D-AEE0-2645-21D4EC0DE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49" b="7851"/>
          <a:stretch/>
        </p:blipFill>
        <p:spPr>
          <a:xfrm flipH="1">
            <a:off x="9392194" y="4932371"/>
            <a:ext cx="2799804" cy="19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7661879-8BB2-9B44-4808-D084A3E19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" t="53800" r="241"/>
          <a:stretch/>
        </p:blipFill>
        <p:spPr>
          <a:xfrm>
            <a:off x="-2" y="-3"/>
            <a:ext cx="10274547" cy="276732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A761252-C913-3CF7-AC34-67059E476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372" r="50000"/>
          <a:stretch/>
        </p:blipFill>
        <p:spPr>
          <a:xfrm rot="16200000">
            <a:off x="275258" y="-275261"/>
            <a:ext cx="1903857" cy="245437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A3A9AD9-6503-8C71-1BB3-20AB9DBC2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00" b="50000"/>
          <a:stretch/>
        </p:blipFill>
        <p:spPr>
          <a:xfrm rot="16200000">
            <a:off x="9960598" y="4626595"/>
            <a:ext cx="2231404" cy="22314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7B7F959-FCEF-9706-A9E0-63891438D121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5072738" y="90057"/>
            <a:ext cx="382723" cy="1683966"/>
            <a:chOff x="9323109" y="1648691"/>
            <a:chExt cx="125691" cy="553039"/>
          </a:xfrm>
          <a:noFill/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201636-46DA-EE86-725B-0BF079486FB9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6C4DEA-53F9-0603-0348-B4F6B47DE2DD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12A50A7-615B-3BE0-58E7-198D6EED0F24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6102910" cy="4383157"/>
          </a:xfrm>
        </p:spPr>
        <p:txBody>
          <a:bodyPr anchor="b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813" y="5297555"/>
            <a:ext cx="6102910" cy="7832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951085B-C05B-94B5-00F9-5ACF3BD1D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4261104" cy="5029200"/>
          </a:xfrm>
          <a:custGeom>
            <a:avLst/>
            <a:gdLst>
              <a:gd name="connsiteX0" fmla="*/ 0 w 4261104"/>
              <a:gd name="connsiteY0" fmla="*/ 0 h 5029200"/>
              <a:gd name="connsiteX1" fmla="*/ 3852143 w 4261104"/>
              <a:gd name="connsiteY1" fmla="*/ 0 h 5029200"/>
              <a:gd name="connsiteX2" fmla="*/ 3852875 w 4261104"/>
              <a:gd name="connsiteY2" fmla="*/ 101127 h 5029200"/>
              <a:gd name="connsiteX3" fmla="*/ 4184916 w 4261104"/>
              <a:gd name="connsiteY3" fmla="*/ 39423 h 5029200"/>
              <a:gd name="connsiteX4" fmla="*/ 3969744 w 4261104"/>
              <a:gd name="connsiteY4" fmla="*/ 299730 h 5029200"/>
              <a:gd name="connsiteX5" fmla="*/ 4150951 w 4261104"/>
              <a:gd name="connsiteY5" fmla="*/ 402084 h 5029200"/>
              <a:gd name="connsiteX6" fmla="*/ 4261104 w 4261104"/>
              <a:gd name="connsiteY6" fmla="*/ 92674 h 5029200"/>
              <a:gd name="connsiteX7" fmla="*/ 4261104 w 4261104"/>
              <a:gd name="connsiteY7" fmla="*/ 5029200 h 5029200"/>
              <a:gd name="connsiteX8" fmla="*/ 0 w 4261104"/>
              <a:gd name="connsiteY8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1104" h="5029200">
                <a:moveTo>
                  <a:pt x="0" y="0"/>
                </a:moveTo>
                <a:lnTo>
                  <a:pt x="3852143" y="0"/>
                </a:lnTo>
                <a:lnTo>
                  <a:pt x="3852875" y="101127"/>
                </a:lnTo>
                <a:lnTo>
                  <a:pt x="4184916" y="39423"/>
                </a:lnTo>
                <a:lnTo>
                  <a:pt x="3969744" y="299730"/>
                </a:lnTo>
                <a:lnTo>
                  <a:pt x="4150951" y="402084"/>
                </a:lnTo>
                <a:lnTo>
                  <a:pt x="4261104" y="92674"/>
                </a:lnTo>
                <a:lnTo>
                  <a:pt x="4261104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D9C46807-5F41-58D6-4A0F-B7AC1A2262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0" y="3863032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0" y="3863032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-3046072" y="4621188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214" y="6118672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64729" y="134375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05174" y="2459741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B39631-D187-F666-8EE7-CFDF91BED6B6}"/>
              </a:ext>
            </a:extLst>
          </p:cNvPr>
          <p:cNvCxnSpPr>
            <a:cxnSpLocks/>
          </p:cNvCxnSpPr>
          <p:nvPr userDrawn="1"/>
        </p:nvCxnSpPr>
        <p:spPr>
          <a:xfrm>
            <a:off x="11835083" y="4516244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8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5923F175-913C-2B74-05D3-63A0CF65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1088DC0C-C0C5-D9AA-848B-12C6E38F7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4709160" cy="3575702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2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B1D4C817-D50B-FFBF-C0C7-F70CE283E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4536" y="2395330"/>
            <a:ext cx="4709160" cy="354827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EA02ED6-AD03-E493-4F16-EABBDBE9A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5923F175-913C-2B74-05D3-63A0CF65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1088DC0C-C0C5-D9AA-848B-12C6E38F7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4709160" cy="3575702"/>
          </a:xfr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SzPct val="100000"/>
              <a:buNone/>
              <a:defRPr sz="1800" b="1"/>
            </a:lvl1pPr>
            <a:lvl2pPr marL="512064" indent="-512064">
              <a:spcBef>
                <a:spcPts val="1000"/>
              </a:spcBef>
              <a:buSzPct val="100000"/>
              <a:buFont typeface="+mj-lt"/>
              <a:buAutoNum type="arabicPeriod"/>
              <a:defRPr sz="1800"/>
            </a:lvl2pPr>
            <a:lvl3pPr marL="1097280" indent="-457200">
              <a:spcBef>
                <a:spcPts val="1000"/>
              </a:spcBef>
              <a:buSzPct val="100000"/>
              <a:buFont typeface="+mj-lt"/>
              <a:buAutoNum type="alphaLcPeriod"/>
              <a:defRPr sz="1800"/>
            </a:lvl3pPr>
            <a:lvl4pPr marL="1645920" indent="-457200">
              <a:spcBef>
                <a:spcPts val="1000"/>
              </a:spcBef>
              <a:buSzPct val="100000"/>
              <a:buFont typeface="+mj-lt"/>
              <a:buAutoNum type="romanLcPeriod"/>
              <a:defRPr sz="1800"/>
            </a:lvl4pPr>
            <a:lvl5pPr marL="2194560" indent="-457200">
              <a:spcBef>
                <a:spcPts val="1000"/>
              </a:spcBef>
              <a:buSzPct val="100000"/>
              <a:buFont typeface="+mj-lt"/>
              <a:buAutoNum type="arabicParenR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B1D4C817-D50B-FFBF-C0C7-F70CE283E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4536" y="2395330"/>
            <a:ext cx="4709160" cy="354827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C7A5A9-0787-CEEE-5A05-4F00CF3E6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77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0" r:id="rId6"/>
    <p:sldLayoutId id="2147483701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219200" y="3429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 i="0" u="none">
                <a:solidFill>
                  <a:srgbClr val="000000"/>
                </a:solidFill>
              </a:defRPr>
            </a:pPr>
            <a:r>
              <a:t>Blacktown Chinese Christian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287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300" b="1" i="0" u="none">
                <a:solidFill>
                  <a:srgbClr val="000000"/>
                </a:solidFill>
              </a:defRPr>
            </a:pPr>
            <a:r>
              <a:t>Welcome to Our English Service</a:t>
            </a:r>
            <a:br/>
            <a:r>
              <a:t>17.05.2026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4003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sng">
                <a:solidFill>
                  <a:srgbClr val="7030A0"/>
                </a:solidFill>
              </a:defRPr>
            </a:pPr>
            <a:r>
              <a:t>English Service 9:45 – 11:00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 i="0" u="none">
                <a:solidFill>
                  <a:srgbClr val="000000"/>
                </a:solidFill>
              </a:defRPr>
            </a:pPr>
            <a:r>
              <a:t>Worship Songs:</a:t>
            </a:r>
            <a:br/>
            <a:r>
              <a:t>Passage:</a:t>
            </a:r>
            <a:br/>
            <a:r>
              <a:t>Speaker:</a:t>
            </a:r>
            <a:br/>
            <a:r>
              <a:t>Topic:</a:t>
            </a:r>
            <a:br/>
            <a:r>
              <a:t>Response Song:</a:t>
            </a:r>
            <a:br/>
            <a:r>
              <a:t>Announcements and Closing Prayer</a:t>
            </a:r>
            <a:br/>
            <a:r>
              <a:t>Benediction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 i="0" u="none">
                <a:solidFill>
                  <a:srgbClr val="000000"/>
                </a:solidFill>
              </a:defRPr>
            </a:pPr>
            <a:r>
              <a:t>Welcome Holy Spirit Build My Life What a Friend We Have in Jesus Heart of Worship</a:t>
            </a:r>
            <a:br/>
            <a:r>
              <a:t>Eph 1:1-2</a:t>
            </a:r>
            <a:br/>
            <a:r>
              <a:t>Xavier Lakshmanan</a:t>
            </a:r>
            <a:br/>
            <a:r>
              <a:t>Ephesians as a Book of Heavenlies</a:t>
            </a:r>
            <a:br/>
            <a:br/>
            <a:b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Holy, there is no one like You</a:t>
            </a:r>
          </a:p>
          <a:p>
            <a:pPr algn="ctr">
              <a:defRPr sz="3300" b="0"/>
            </a:pPr>
            <a:r>
              <a:t>There is none beside You</a:t>
            </a:r>
          </a:p>
          <a:p>
            <a:pPr algn="ctr">
              <a:defRPr sz="3300" b="0"/>
            </a:pPr>
            <a:r>
              <a:t>Open up my eyes in wonder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Show me who You are</a:t>
            </a:r>
          </a:p>
          <a:p>
            <a:pPr algn="ctr">
              <a:defRPr sz="3300" b="0"/>
            </a:pPr>
            <a:r>
              <a:t>And fill me with Your heart</a:t>
            </a:r>
          </a:p>
          <a:p>
            <a:pPr algn="ctr">
              <a:defRPr sz="3300" b="0"/>
            </a:pPr>
            <a:r>
              <a:t>And lead me in Your love to those around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Holy, there is no one like You</a:t>
            </a:r>
          </a:p>
          <a:p>
            <a:pPr algn="ctr">
              <a:defRPr sz="3300" b="0"/>
            </a:pPr>
            <a:r>
              <a:t>There is none beside You</a:t>
            </a:r>
          </a:p>
          <a:p>
            <a:pPr algn="ctr">
              <a:defRPr sz="3300" b="0"/>
            </a:pPr>
            <a:r>
              <a:t>Open up my eyes in wonder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Show me who You are</a:t>
            </a:r>
          </a:p>
          <a:p>
            <a:pPr algn="ctr">
              <a:defRPr sz="3300" b="0"/>
            </a:pPr>
            <a:r>
              <a:t>And fill me with Your heart</a:t>
            </a:r>
          </a:p>
          <a:p>
            <a:pPr algn="ctr">
              <a:defRPr sz="3300" b="0"/>
            </a:pPr>
            <a:r>
              <a:t>And lead me in Your love to those around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will build my life upon Your love</a:t>
            </a:r>
          </a:p>
          <a:p>
            <a:pPr algn="ctr">
              <a:defRPr sz="3300" b="0"/>
            </a:pPr>
            <a:r>
              <a:t>It is a firm foundation</a:t>
            </a:r>
          </a:p>
          <a:p>
            <a:pPr algn="ctr">
              <a:defRPr sz="3300" b="0"/>
            </a:pPr>
            <a:r>
              <a:t>I will put my trust in You alone</a:t>
            </a:r>
          </a:p>
          <a:p>
            <a:pPr algn="ctr">
              <a:defRPr sz="3300" b="0"/>
            </a:pPr>
            <a:r>
              <a:t>And I will not be shaken (x2)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Holy, there is no one like You</a:t>
            </a:r>
          </a:p>
          <a:p>
            <a:pPr algn="ctr">
              <a:defRPr sz="3300" b="0"/>
            </a:pPr>
            <a:r>
              <a:t>There is none beside You</a:t>
            </a:r>
          </a:p>
          <a:p>
            <a:pPr algn="ctr">
              <a:defRPr sz="3300" b="0"/>
            </a:pPr>
            <a:r>
              <a:t>Open up my eyes in wonder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Show me who You are</a:t>
            </a:r>
          </a:p>
          <a:p>
            <a:pPr algn="ctr">
              <a:defRPr sz="3300" b="0"/>
            </a:pPr>
            <a:r>
              <a:t>And fill me with Your heart</a:t>
            </a:r>
          </a:p>
          <a:p>
            <a:pPr algn="ctr">
              <a:defRPr sz="3300" b="0"/>
            </a:pPr>
            <a:r>
              <a:t>And lead me in Your love to those around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Holy, there is no one like You</a:t>
            </a:r>
          </a:p>
          <a:p>
            <a:pPr algn="ctr">
              <a:defRPr sz="3300" b="0"/>
            </a:pPr>
            <a:r>
              <a:t>There is none beside You</a:t>
            </a:r>
          </a:p>
          <a:p>
            <a:pPr algn="ctr">
              <a:defRPr sz="3300" b="0"/>
            </a:pPr>
            <a:r>
              <a:t>Open up my eyes in wonder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Show me who You are</a:t>
            </a:r>
          </a:p>
          <a:p>
            <a:pPr algn="ctr">
              <a:defRPr sz="3300" b="0"/>
            </a:pPr>
            <a:r>
              <a:t>And fill me with Your heart</a:t>
            </a:r>
          </a:p>
          <a:p>
            <a:pPr algn="ctr">
              <a:defRPr sz="3300" b="0"/>
            </a:pPr>
            <a:r>
              <a:t>And lead me in Your love to those around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will build my life upon Your love</a:t>
            </a:r>
          </a:p>
          <a:p>
            <a:pPr algn="ctr">
              <a:defRPr sz="3300" b="0"/>
            </a:pPr>
            <a:r>
              <a:t>It is a firm foundation</a:t>
            </a:r>
          </a:p>
          <a:p>
            <a:pPr algn="ctr">
              <a:defRPr sz="3300" b="0"/>
            </a:pPr>
            <a:r>
              <a:t>I will put my trust in You alone</a:t>
            </a:r>
          </a:p>
          <a:p>
            <a:pPr algn="ctr">
              <a:defRPr sz="3300" b="0"/>
            </a:pPr>
            <a:r>
              <a:t>And I will not be shaken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BCCC english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Bible reading</a:t>
            </a:r>
          </a:p>
        </p:txBody>
      </p:sp>
      <p:pic>
        <p:nvPicPr>
          <p:cNvPr id="3" name="Picture 2" descr="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Eph 1:1-2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Paul, an apostle of Christ Jesus by the will of God,</a:t>
            </a:r>
          </a:p>
          <a:p>
            <a:pPr algn="ctr">
              <a:defRPr sz="3200" b="0"/>
            </a:pPr>
            <a:r>
              <a:t>To God’s holy people in Ephesus, the faithful in Christ Jesus: </a:t>
            </a:r>
          </a:p>
          <a:p>
            <a:pPr algn="ctr">
              <a:defRPr sz="3200" b="0"/>
            </a:pPr>
            <a:r>
              <a:t>² Grace and peace to you from God our Father and the Lord Jesus Christ.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514600"/>
            <a:ext cx="3657600" cy="9144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/>
          <a:p>
            <a:pPr>
              <a:defRPr sz="5000"/>
            </a:pPr>
            <a:r>
              <a:t>Offering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2286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170714" y="2286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name: Blacktown Chinese Christian Church</a:t>
            </a:r>
          </a:p>
        </p:txBody>
      </p:sp>
      <p:pic>
        <p:nvPicPr>
          <p:cNvPr id="5" name="Picture 4" descr="chu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42900"/>
            <a:ext cx="9144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8600" y="15430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170714" y="15430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number: 4216 50263</a:t>
            </a:r>
          </a:p>
        </p:txBody>
      </p:sp>
      <p:pic>
        <p:nvPicPr>
          <p:cNvPr id="8" name="Picture 7" descr="account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657350"/>
            <a:ext cx="914400" cy="91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38600" y="28575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170714" y="28575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BSB: 112 - 879</a:t>
            </a:r>
          </a:p>
        </p:txBody>
      </p:sp>
      <p:pic>
        <p:nvPicPr>
          <p:cNvPr id="11" name="Picture 10" descr="b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971800"/>
            <a:ext cx="914400" cy="914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8600" y="41719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170714" y="41719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Please put in "offering" as the reference</a:t>
            </a:r>
          </a:p>
        </p:txBody>
      </p:sp>
      <p:pic>
        <p:nvPicPr>
          <p:cNvPr id="14" name="Picture 13" descr="ha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4286250"/>
            <a:ext cx="914400" cy="9144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38600" y="54864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170714" y="54864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The offering box is available at the back of the hall</a:t>
            </a:r>
          </a:p>
        </p:txBody>
      </p:sp>
      <p:pic>
        <p:nvPicPr>
          <p:cNvPr id="17" name="Picture 16" descr="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5600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Prayer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Mingle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Build My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Worthy of every song we could ever sing</a:t>
            </a:r>
          </a:p>
          <a:p>
            <a:pPr algn="ctr">
              <a:defRPr sz="3300" b="0"/>
            </a:pPr>
            <a:r>
              <a:t>Worthy of all the praise we could ever bring</a:t>
            </a:r>
          </a:p>
          <a:p>
            <a:pPr algn="ctr">
              <a:defRPr sz="3300" b="0"/>
            </a:pPr>
            <a:r>
              <a:t>Worthy of every breath we could ever breathe</a:t>
            </a:r>
          </a:p>
          <a:p>
            <a:pPr algn="ctr">
              <a:defRPr sz="3300" b="0"/>
            </a:pPr>
            <a:r>
              <a:t>We live for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Jesus, the name above every other name</a:t>
            </a:r>
          </a:p>
          <a:p>
            <a:pPr algn="ctr">
              <a:defRPr sz="3300" b="0"/>
            </a:pPr>
            <a:r>
              <a:t>Jesus, the only one who could ever save</a:t>
            </a:r>
          </a:p>
          <a:p>
            <a:pPr algn="ctr">
              <a:defRPr sz="3300" b="0"/>
            </a:pPr>
            <a:r>
              <a:t>Worthy of every breath we could ever breathe</a:t>
            </a:r>
          </a:p>
          <a:p>
            <a:pPr algn="ctr">
              <a:defRPr sz="3300" b="0"/>
            </a:pPr>
            <a:r>
              <a:t>We live for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Holy, there is no one like You</a:t>
            </a:r>
          </a:p>
          <a:p>
            <a:pPr algn="ctr">
              <a:defRPr sz="3300" b="0"/>
            </a:pPr>
            <a:r>
              <a:t>There is none beside You</a:t>
            </a:r>
          </a:p>
          <a:p>
            <a:pPr algn="ctr">
              <a:defRPr sz="3300" b="0"/>
            </a:pPr>
            <a:r>
              <a:t>Open up my eyes in wonder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Show me who You are</a:t>
            </a:r>
          </a:p>
          <a:p>
            <a:pPr algn="ctr">
              <a:defRPr sz="3300" b="0"/>
            </a:pPr>
            <a:r>
              <a:t>And fill me with Your heart</a:t>
            </a:r>
          </a:p>
          <a:p>
            <a:pPr algn="ctr">
              <a:defRPr sz="3300" b="0"/>
            </a:pPr>
            <a:r>
              <a:t>And lead me in Your love to those around 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Worthy of every song we could ever sing</a:t>
            </a:r>
          </a:p>
          <a:p>
            <a:pPr algn="ctr">
              <a:defRPr sz="3300" b="0"/>
            </a:pPr>
            <a:r>
              <a:t>Worthy of all the praise we could ever bring</a:t>
            </a:r>
          </a:p>
          <a:p>
            <a:pPr algn="ctr">
              <a:defRPr sz="3300" b="0"/>
            </a:pPr>
            <a:r>
              <a:t>Worthy of every breath we could ever breathe</a:t>
            </a:r>
          </a:p>
          <a:p>
            <a:pPr algn="ctr">
              <a:defRPr sz="3300" b="0"/>
            </a:pPr>
            <a:r>
              <a:t>We live for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Jesus, the name above every other name</a:t>
            </a:r>
          </a:p>
          <a:p>
            <a:pPr algn="ctr">
              <a:defRPr sz="3300" b="0"/>
            </a:pPr>
            <a:r>
              <a:t>Jesus, the only one who could ever save</a:t>
            </a:r>
          </a:p>
          <a:p>
            <a:pPr algn="ctr">
              <a:defRPr sz="3300" b="0"/>
            </a:pPr>
            <a:r>
              <a:t>Worthy of every breath we could ever breathe</a:t>
            </a:r>
          </a:p>
          <a:p>
            <a:pPr algn="ctr">
              <a:defRPr sz="3300" b="0"/>
            </a:pPr>
            <a:r>
              <a:t>We live for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2">
      <a:dk1>
        <a:srgbClr val="000000"/>
      </a:dk1>
      <a:lt1>
        <a:srgbClr val="EBEFEF"/>
      </a:lt1>
      <a:dk2>
        <a:srgbClr val="445469"/>
      </a:dk2>
      <a:lt2>
        <a:srgbClr val="E7E6E6"/>
      </a:lt2>
      <a:accent1>
        <a:srgbClr val="00FC98"/>
      </a:accent1>
      <a:accent2>
        <a:srgbClr val="9900FF"/>
      </a:accent2>
      <a:accent3>
        <a:srgbClr val="0041FF"/>
      </a:accent3>
      <a:accent4>
        <a:srgbClr val="FF0087"/>
      </a:accent4>
      <a:accent5>
        <a:srgbClr val="EFFF16"/>
      </a:accent5>
      <a:accent6>
        <a:srgbClr val="03B624"/>
      </a:accent6>
      <a:hlink>
        <a:srgbClr val="D30F64"/>
      </a:hlink>
      <a:folHlink>
        <a:srgbClr val="D30F64"/>
      </a:folHlink>
    </a:clrScheme>
    <a:fontScheme name="Custom 35">
      <a:majorFont>
        <a:latin typeface="Congenial"/>
        <a:ea typeface=""/>
        <a:cs typeface=""/>
      </a:majorFont>
      <a:minorFont>
        <a:latin typeface="Congen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M55923798_win32_SD_v4" id="{3D8FC83D-704E-40C5-860A-C6057A0723C2}" vid="{E41FF0D7-A26A-4343-8E7E-06E05981B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1D3FD1E-E7C9-4C78-8858-57AD8631A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Congenial</vt:lpstr>
      <vt:lpstr>Custom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Johnny Wu</cp:lastModifiedBy>
  <cp:revision>11</cp:revision>
  <dcterms:created xsi:type="dcterms:W3CDTF">2023-08-29T05:38:16Z</dcterms:created>
  <dcterms:modified xsi:type="dcterms:W3CDTF">2025-03-15T12:12:51Z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